
<file path=[Content_Types].xml><?xml version="1.0" encoding="utf-8"?>
<Types xmlns="http://schemas.openxmlformats.org/package/2006/content-types">
  <Default Extension="rels" ContentType="application/vnd.openxmlformats-package.relationships+xml"/>
  <Default Extension="xml" ContentType="application/xml"/>
  <Default Extension="vml" ContentType="application/vnd.openxmlformats-officedocument.vmlDrawing"/>
  <Default Extension="fntdata" ContentType="application/x-fontdata"/>
  <Default Extension="bmp" ContentType="image/bmp"/>
  <Default Extension="jpeg" ContentType="image/jpeg"/>
  <Default Extension="png" ContentType="image/png"/>
  <Default Extension="gif" ContentType="image/gif"/>
  <Default Extension="tif" ContentType="image/tif"/>
  <Default Extension="emf" ContentType="image/x-emf"/>
  <Default Extension="wmf" ContentType="image/x-wmf"/>
  <Default Extension="pct" ContentType="image/pct"/>
  <Default Extension="pcx" ContentType="image/pcx"/>
  <Default Extension="tga" ContentType="image/tga"/>
  <Default Extension="svg" ContentType="image/svg+xml"/>
  <Default Extension="avi" ContentType="video/avi"/>
  <Default Extension="wmv" ContentType="video/wmv"/>
  <Default Extension="mpg" ContentType="video/mpeg"/>
  <Default Extension="mpeg" ContentType="video/mpeg"/>
  <Default Extension="mp2" ContentType="video/mpeg"/>
  <Default Extension="mp4" ContentType="video/mpeg"/>
  <Default Extension="wma" ContentType="audio/x-ms-wma"/>
  <Default Extension="mid" ContentType="audio/unknown"/>
  <Default Extension="midi" ContentType="audio/unknown"/>
  <Default Extension="rmi" ContentType="audio/unknown"/>
  <Default Extension="mp3" ContentType="audio/unknown"/>
  <Default Extension="wav" ContentType="audio/wav"/>
  <Default Extension="bin" ContentType="application/vnd.openxmlformats-officedocument.oleObjec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Types>
</file>

<file path=_rels/.rels><?xml version="1.0" encoding="UTF-8" standalone="yes" ?>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p:sldMasterIdLst>
    <p:sldMasterId id="2147483892" r:id="rId5"/>
  </p:sldMasterIdLst>
  <p:sldIdLst>
    <p:sldId id="264" r:id="rId6"/>
    <p:sldId id="262" r:id="rId7"/>
    <p:sldId id="285" r:id="rId8"/>
    <p:sldId id="287" r:id="rId9"/>
    <p:sldId id="279" r:id="rId10"/>
    <p:sldId id="280" r:id="rId11"/>
    <p:sldId id="281" r:id="rId12"/>
    <p:sldId id="282" r:id="rId13"/>
    <p:sldId id="284" r:id="rId14"/>
    <p:sldId id="286" r:id="rId15"/>
  </p:sldIdLst>
  <p:sldSz cx="12192000" cy="6858000"/>
  <p:notesSz cx="6858000" cy="9144000"/>
  <p:defaultTextStyle>
    <a:lvl1pPr marL="0" marR="0" indent="0" algn="l" defTabSz="914400">
      <a:lnSpc>
        <a:spcPct val="100000"/>
      </a:lnSpc>
      <a:spcBef>
        <a:spcPts val="0"/>
      </a:spcBef>
      <a:spcAft>
        <a:spcPts val="0"/>
      </a:spcAft>
      <a:buNone/>
      <a:tabLst/>
      <a:defRPr lang="en-us" sz="1800" b="0" i="0" u="none" strike="noStrike" kern="1" cap="none" spc="0" baseline="0">
        <a:solidFill>
          <a:schemeClr val="tx1"/>
        </a:solidFill>
        <a:effectLst/>
        <a:latin typeface="Aptos" pitchFamily="0" charset="0"/>
        <a:ea typeface="Aptos" pitchFamily="0" charset="0"/>
        <a:cs typeface="Aptos" pitchFamily="0" charset="0"/>
      </a:defRPr>
    </a:lvl1pPr>
    <a:lvl2pPr marL="457200" marR="0" indent="0" algn="l" defTabSz="914400">
      <a:lnSpc>
        <a:spcPct val="100000"/>
      </a:lnSpc>
      <a:spcBef>
        <a:spcPts val="0"/>
      </a:spcBef>
      <a:spcAft>
        <a:spcPts val="0"/>
      </a:spcAft>
      <a:buNone/>
      <a:tabLst/>
      <a:defRPr lang="en-us" sz="1800" b="0" i="0" u="none" strike="noStrike" kern="1" cap="none" spc="0" baseline="0">
        <a:solidFill>
          <a:schemeClr val="tx1"/>
        </a:solidFill>
        <a:effectLst/>
        <a:latin typeface="Aptos" pitchFamily="0" charset="0"/>
        <a:ea typeface="Aptos" pitchFamily="0" charset="0"/>
        <a:cs typeface="Aptos" pitchFamily="0" charset="0"/>
      </a:defRPr>
    </a:lvl2pPr>
    <a:lvl3pPr marL="914400" marR="0" indent="0" algn="l" defTabSz="914400">
      <a:lnSpc>
        <a:spcPct val="100000"/>
      </a:lnSpc>
      <a:spcBef>
        <a:spcPts val="0"/>
      </a:spcBef>
      <a:spcAft>
        <a:spcPts val="0"/>
      </a:spcAft>
      <a:buNone/>
      <a:tabLst/>
      <a:defRPr lang="en-us" sz="1800" b="0" i="0" u="none" strike="noStrike" kern="1" cap="none" spc="0" baseline="0">
        <a:solidFill>
          <a:schemeClr val="tx1"/>
        </a:solidFill>
        <a:effectLst/>
        <a:latin typeface="Aptos" pitchFamily="0" charset="0"/>
        <a:ea typeface="Aptos" pitchFamily="0" charset="0"/>
        <a:cs typeface="Aptos" pitchFamily="0" charset="0"/>
      </a:defRPr>
    </a:lvl3pPr>
    <a:lvl4pPr marL="1371600" marR="0" indent="0" algn="l" defTabSz="914400">
      <a:lnSpc>
        <a:spcPct val="100000"/>
      </a:lnSpc>
      <a:spcBef>
        <a:spcPts val="0"/>
      </a:spcBef>
      <a:spcAft>
        <a:spcPts val="0"/>
      </a:spcAft>
      <a:buNone/>
      <a:tabLst/>
      <a:defRPr lang="en-us" sz="1800" b="0" i="0" u="none" strike="noStrike" kern="1" cap="none" spc="0" baseline="0">
        <a:solidFill>
          <a:schemeClr val="tx1"/>
        </a:solidFill>
        <a:effectLst/>
        <a:latin typeface="Aptos" pitchFamily="0" charset="0"/>
        <a:ea typeface="Aptos" pitchFamily="0" charset="0"/>
        <a:cs typeface="Aptos" pitchFamily="0" charset="0"/>
      </a:defRPr>
    </a:lvl4pPr>
    <a:lvl5pPr marL="1828800" marR="0" indent="0" algn="l" defTabSz="914400">
      <a:lnSpc>
        <a:spcPct val="100000"/>
      </a:lnSpc>
      <a:spcBef>
        <a:spcPts val="0"/>
      </a:spcBef>
      <a:spcAft>
        <a:spcPts val="0"/>
      </a:spcAft>
      <a:buNone/>
      <a:tabLst/>
      <a:defRPr lang="en-us" sz="1800" b="0" i="0" u="none" strike="noStrike" kern="1" cap="none" spc="0" baseline="0">
        <a:solidFill>
          <a:schemeClr val="tx1"/>
        </a:solidFill>
        <a:effectLst/>
        <a:latin typeface="Aptos" pitchFamily="0" charset="0"/>
        <a:ea typeface="Aptos" pitchFamily="0" charset="0"/>
        <a:cs typeface="Aptos" pitchFamily="0" charset="0"/>
      </a:defRPr>
    </a:lvl5pPr>
    <a:lvl6pPr marL="2286000" marR="0" indent="0" algn="l" defTabSz="914400">
      <a:lnSpc>
        <a:spcPct val="100000"/>
      </a:lnSpc>
      <a:spcBef>
        <a:spcPts val="0"/>
      </a:spcBef>
      <a:spcAft>
        <a:spcPts val="0"/>
      </a:spcAft>
      <a:buNone/>
      <a:tabLst/>
      <a:defRPr lang="en-us" sz="1800" b="0" i="0" u="none" strike="noStrike" kern="1" cap="none" spc="0" baseline="0">
        <a:solidFill>
          <a:schemeClr val="tx1"/>
        </a:solidFill>
        <a:effectLst/>
        <a:latin typeface="Aptos" pitchFamily="0" charset="0"/>
        <a:ea typeface="Aptos" pitchFamily="0" charset="0"/>
        <a:cs typeface="Aptos" pitchFamily="0" charset="0"/>
      </a:defRPr>
    </a:lvl6pPr>
    <a:lvl7pPr marL="2743200" marR="0" indent="0" algn="l" defTabSz="914400">
      <a:lnSpc>
        <a:spcPct val="100000"/>
      </a:lnSpc>
      <a:spcBef>
        <a:spcPts val="0"/>
      </a:spcBef>
      <a:spcAft>
        <a:spcPts val="0"/>
      </a:spcAft>
      <a:buNone/>
      <a:tabLst/>
      <a:defRPr lang="en-us" sz="1800" b="0" i="0" u="none" strike="noStrike" kern="1" cap="none" spc="0" baseline="0">
        <a:solidFill>
          <a:schemeClr val="tx1"/>
        </a:solidFill>
        <a:effectLst/>
        <a:latin typeface="Aptos" pitchFamily="0" charset="0"/>
        <a:ea typeface="Aptos" pitchFamily="0" charset="0"/>
        <a:cs typeface="Aptos" pitchFamily="0" charset="0"/>
      </a:defRPr>
    </a:lvl7pPr>
    <a:lvl8pPr marL="3200400" marR="0" indent="0" algn="l" defTabSz="914400">
      <a:lnSpc>
        <a:spcPct val="100000"/>
      </a:lnSpc>
      <a:spcBef>
        <a:spcPts val="0"/>
      </a:spcBef>
      <a:spcAft>
        <a:spcPts val="0"/>
      </a:spcAft>
      <a:buNone/>
      <a:tabLst/>
      <a:defRPr lang="en-us" sz="1800" b="0" i="0" u="none" strike="noStrike" kern="1" cap="none" spc="0" baseline="0">
        <a:solidFill>
          <a:schemeClr val="tx1"/>
        </a:solidFill>
        <a:effectLst/>
        <a:latin typeface="Aptos" pitchFamily="0" charset="0"/>
        <a:ea typeface="Aptos" pitchFamily="0" charset="0"/>
        <a:cs typeface="Aptos" pitchFamily="0" charset="0"/>
      </a:defRPr>
    </a:lvl8pPr>
    <a:lvl9pPr marL="3657600" marR="0" indent="0" algn="l" defTabSz="914400">
      <a:lnSpc>
        <a:spcPct val="100000"/>
      </a:lnSpc>
      <a:spcBef>
        <a:spcPts val="0"/>
      </a:spcBef>
      <a:spcAft>
        <a:spcPts val="0"/>
      </a:spcAft>
      <a:buNone/>
      <a:tabLst/>
      <a:defRPr lang="en-us" sz="1800" b="0" i="0" u="none" strike="noStrike" kern="1" cap="none" spc="0" baseline="0">
        <a:solidFill>
          <a:schemeClr val="tx1"/>
        </a:solidFill>
        <a:effectLst/>
        <a:latin typeface="Aptos" pitchFamily="0" charset="0"/>
        <a:ea typeface="Aptos" pitchFamily="0" charset="0"/>
        <a:cs typeface="Aptos" pitchFamily="0" charset="0"/>
      </a:defRPr>
    </a:lvl9pPr>
  </p:defaultTextStyle>
</p:presentation>
</file>

<file path=ppt/presProps.xml><?xml version="1.0" encoding="utf-8"?>
<p:presentationPr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p:showPr showNarration="1"/>
  <p:extLst>
    <p:ext uri="smNativeData">
      <pr:smAppRevision xmlns:pr="smNativeData" xmlns="smNativeData" dt="1762620226" val="1050" revOS="4"/>
      <pr:smFileRevision xmlns:pr="smNativeData" xmlns="smNativeData" dt="1762620226" val="0"/>
      <pr:guideOptions xmlns:pr="smNativeData" xmlns="smNativeData" dt="1762620226" snapToBorders="1"/>
    </p:ext>
  </p:extLst>
</p:presentationPr>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p:slideViewPr>
    <p:cSldViewPr snapToGrid="0">
      <p:cViewPr varScale="1">
        <p:scale>
          <a:sx n="72" d="100"/>
          <a:sy n="72" d="100"/>
        </p:scale>
        <p:origin x="1465" y="214"/>
      </p:cViewPr>
    </p:cSldViewPr>
  </p:slideViewPr>
  <p:outlineViewPr>
    <p:cViewPr>
      <p:scale>
        <a:sx n="33" d="100"/>
        <a:sy n="33" d="100"/>
      </p:scale>
      <p:origin x="0" y="0"/>
    </p:cViewPr>
  </p:outlineViewPr>
  <p:sorterViewPr>
    <p:cViewPr>
      <p:scale>
        <a:sx n="13" d="100"/>
        <a:sy n="13" d="100"/>
      </p:scale>
      <p:origin x="0" y="0"/>
    </p:cViewPr>
  </p:sorterViewPr>
  <p:notesViewPr>
    <p:cSldViewPr snapToGrid="0">
      <p:cViewPr>
        <p:scale>
          <a:sx n="72" d="100"/>
          <a:sy n="72" d="100"/>
        </p:scale>
        <p:origin x="1465" y="214"/>
      </p:cViewPr>
    </p:cSldViewPr>
  </p:notesViewPr>
  <p:gridSpacing cx="78028800" cy="78028800"/>
</p:viewPr>
</file>

<file path=ppt/_rels/presentation.xml.rels><?xml version="1.0" encoding="UTF-8" standalone="yes" ?>
<Relationships xmlns="http://schemas.openxmlformats.org/package/2006/relationships"><Relationship Id="rId1" Type="http://schemas.openxmlformats.org/officeDocument/2006/relationships/theme" Target="theme/theme1.xml"/><Relationship Id="rId2" Type="http://schemas.openxmlformats.org/officeDocument/2006/relationships/tableStyles" Target="tableStyles.xml"/><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slideMaster" Target="slideMasters/slide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s>
</file>

<file path=ppt/slideLayouts/_rels/slideLayout1.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title" preserve="1">
  <p:cSld name="Title Slide">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smNativeData" val="SMDATA_15_QnMPaRMAAAAlAAAAZAAAAA0AAAAAkAAAAEgAAACQAAAASAAAAAAAAAACAAAAAAAAAAEAAABQAAAAAAAAAAAA4D8AAAAAAADgPwAAAAAAAOA/AAAAAAAA4D8AAAAAAADgPwAAAAAAAOA/AAAAAAAA4D8AAAAAAADgPwAAAAAAAOA/AAAAAAAA4D8CAAAAjAAAAAAAAAAAAAAAFWCCDA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YAkAAOgGAACgQQAAmBUAABAAAAAmAAAACAAAAIGAAAAAAAAA"/>
              </a:ext>
            </a:extLst>
          </p:cNvSpPr>
          <p:nvPr>
            <p:ph type="ctrTitle"/>
          </p:nvPr>
        </p:nvSpPr>
        <p:spPr>
          <a:xfrm>
            <a:off x="1524000" y="1122680"/>
            <a:ext cx="9144000" cy="2387600"/>
          </a:xfrm>
        </p:spPr>
        <p:txBody>
          <a:bodyPr vert="horz" wrap="square" lIns="91440" tIns="45720" rIns="91440" bIns="45720" numCol="1" spcCol="215900" anchor="b">
            <a:prstTxWarp prst="textNoShape">
              <a:avLst/>
            </a:prstTxWarp>
          </a:bodyPr>
          <a:lstStyle>
            <a:lvl1pPr algn="ctr">
              <a:defRPr lang="en-us" sz="6000" cap="none"/>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r>
              <a:t>Click to edit Master title style</a:t>
            </a:r>
          </a:p>
        </p:txBody>
      </p:sp>
      <p:sp>
        <p:nvSpPr>
          <p:cNvPr id="3" name="Subtitle 2"/>
          <p:cNvSpPr>
            <a:spLocks noGrp="1" noChangeArrowheads="1"/>
            <a:extLst>
              <a:ext uri="smNativeData">
                <pr:smNativeData xmlns:pr="smNativeData" xmlns="smNativeData" val="SMDATA_15_QnMPaRMAAAAlAAAAZAAAAA0AAAAAkAAAAEgAAACQAAAASAAAAAAAAAAAAAAAAAAAAAEAAABQAAAAAAAAAAAA4D8AAAAAAADgPwAAAAAAAOA/AAAAAAAA4D8AAAAAAADgPwAAAAAAAOA/AAAAAAAA4D8AAAAAAADgPwAAAAAAAOA/AAAAAAAA4D8CAAAAjAAAAAAAAAAAAAAAFWCCDA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YAkAACkWAACgQQAAWCAAABAAAAAmAAAACAAAAAGAAAAAAAAA"/>
              </a:ext>
            </a:extLst>
          </p:cNvSpPr>
          <p:nvPr>
            <p:ph type="subTitle" idx="1"/>
          </p:nvPr>
        </p:nvSpPr>
        <p:spPr>
          <a:xfrm>
            <a:off x="1524000" y="3602355"/>
            <a:ext cx="9144000" cy="1655445"/>
          </a:xfrm>
        </p:spPr>
        <p:txBody>
          <a:bodyPr/>
          <a:lstStyle>
            <a:lvl1pPr marL="0" indent="0" algn="ctr">
              <a:buNone/>
              <a:defRPr lang="en-us" sz="2400" cap="none"/>
            </a:lvl1pPr>
            <a:lvl2pPr marL="457200" indent="0" algn="ctr">
              <a:buNone/>
              <a:defRPr lang="en-us" sz="2000" cap="none"/>
            </a:lvl2pPr>
            <a:lvl3pPr marL="914400" indent="0" algn="ctr">
              <a:buNone/>
              <a:defRPr lang="en-us" sz="1800" cap="none"/>
            </a:lvl3pPr>
            <a:lvl4pPr marL="1371600" indent="0" algn="ctr">
              <a:buNone/>
              <a:defRPr lang="en-us" sz="1600" cap="none"/>
            </a:lvl4pPr>
            <a:lvl5pPr marL="1828800" indent="0" algn="ctr">
              <a:buNone/>
              <a:defRPr lang="en-us" sz="1600" cap="none"/>
            </a:lvl5pPr>
            <a:lvl6pPr marL="2286000" indent="0" algn="ctr">
              <a:buNone/>
              <a:defRPr lang="en-us" sz="1600" cap="none"/>
            </a:lvl6pPr>
            <a:lvl7pPr marL="2743200" indent="0" algn="ctr">
              <a:buNone/>
              <a:defRPr lang="en-us" sz="1600" cap="none"/>
            </a:lvl7pPr>
            <a:lvl8pPr marL="3200400" indent="0" algn="ctr">
              <a:buNone/>
              <a:defRPr lang="en-us" sz="1600" cap="none"/>
            </a:lvl8pPr>
            <a:lvl9pPr marL="3657600" indent="0" algn="ctr">
              <a:buNone/>
              <a:defRPr lang="en-us" sz="1600" cap="none"/>
            </a:lvl9pPr>
          </a:lstStyle>
          <a:p>
            <a:pPr>
              <a:defRPr lang="en-us"/>
            </a:pPr>
            <a:r>
              <a:t>Click to edit Master subtitle style</a:t>
            </a:r>
          </a:p>
        </p:txBody>
      </p:sp>
      <p:sp>
        <p:nvSpPr>
          <p:cNvPr id="4" name="Date Placeholder 3"/>
          <p:cNvSpPr>
            <a:spLocks noGrp="1" noChangeArrowheads="1"/>
            <a:extLst>
              <a:ext uri="smNativeData">
                <pr:smNativeData xmlns:pr="smNativeData" xmlns="smNativeData" val="SMDATA_15_QnMPaRMAAAAlAAAAZAAAAA0AAAAAkAAAAEgAAACQAAAASAAAAAAAAAABAAAAAAAAAAEAAABQAAAAAAAAAAAA4D8AAAAAAADgPwAAAAAAAOA/AAAAAAAA4D8AAAAAAADgPwAAAAAAAOA/AAAAAAAA4D8AAAAAAADgPwAAAAAAAOA/AAAAAAAA4D8CAAAAjAAAAAAAAAAAAAAAFWCCDA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BonAAAIFgAAWSkAABAAAAAmAAAACAAAAAAAAAAAAAAA"/>
              </a:ext>
            </a:extLst>
          </p:cNvSpPr>
          <p:nvPr>
            <p:ph type="dt" sz="half" idx="10"/>
          </p:nvPr>
        </p:nvSpPr>
        <p:spPr/>
        <p:txBody>
          <a:bodyPr/>
          <a:lstStyle/>
          <a:p>
            <a:pPr>
              <a:defRPr lang="en-us"/>
            </a:pPr>
            <a:fld id="{3F80CDE9-A7D2-D53B-9C38-516E83766A04}" type="datetime1">
              <a:t>11/8/25</a:t>
            </a:fld>
          </a:p>
        </p:txBody>
      </p:sp>
      <p:sp>
        <p:nvSpPr>
          <p:cNvPr id="5" name="Footer Placeholder 4"/>
          <p:cNvSpPr>
            <a:spLocks noGrp="1" noChangeArrowheads="1"/>
            <a:extLst>
              <a:ext uri="smNativeData">
                <pr:smNativeData xmlns:pr="smNativeData" xmlns="smNativeData" val="SMDATA_15_QnMPaRMAAAAlAAAAZAAAAA0AAAAAkAAAAEgAAACQAAAASAAAAAAAAAABAAAAAAAAAAEAAABQAAAAAAAAAAAA4D8AAAAAAADgPwAAAAAAAOA/AAAAAAAA4D8AAAAAAADgPwAAAAAAAOA/AAAAAAAA4D8AAAAAAADgPwAAAAAAAOA/AAAAAAAA4D8CAAAAjAAAAAAAAAAAAAAAFWCCDA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2BgAABonAAAoMgAAWSkAABAAAAAmAAAACAAAAAAAAAAAAAAA"/>
              </a:ext>
            </a:extLst>
          </p:cNvSpPr>
          <p:nvPr>
            <p:ph type="ftr" sz="quarter" idx="11"/>
          </p:nvPr>
        </p:nvSpPr>
        <p:spPr/>
        <p:txBody>
          <a:bodyPr/>
          <a:lstStyle/>
          <a:p>
            <a:pPr>
              <a:defRPr lang="en-us"/>
            </a:pPr>
          </a:p>
        </p:txBody>
      </p:sp>
      <p:sp>
        <p:nvSpPr>
          <p:cNvPr id="6" name="Slide Number Placeholder 5"/>
          <p:cNvSpPr>
            <a:spLocks noGrp="1" noChangeArrowheads="1"/>
            <a:extLst>
              <a:ext uri="smNativeData">
                <pr:smNativeData xmlns:pr="smNativeData" xmlns="smNativeData" val="SMDATA_15_QnMPaRMAAAAlAAAAZAAAAA0AAAAAkAAAAEgAAACQAAAASAAAAAAAAAABAAAAAAAAAAEAAABQAAAAAAAAAAAA4D8AAAAAAADgPwAAAAAAAOA/AAAAAAAA4D8AAAAAAADgPwAAAAAAAOA/AAAAAAAA4D8AAAAAAADgPwAAAAAAAOA/AAAAAAAA4D8CAAAAjAAAAAAAAAAAAAAAFWCCDA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DQAABonAADYRQAAWSkAABAAAAAmAAAACAAAAAAAAAAAAAAA"/>
              </a:ext>
            </a:extLst>
          </p:cNvSpPr>
          <p:nvPr>
            <p:ph type="sldNum" sz="quarter" idx="12"/>
          </p:nvPr>
        </p:nvSpPr>
        <p:spPr/>
        <p:txBody>
          <a:bodyPr/>
          <a:lstStyle/>
          <a:p>
            <a:pPr>
              <a:defRPr lang="en-us"/>
            </a:pPr>
            <a:fld id="{3F80FA6D-23D2-D50C-9C38-D559B4766A80}" type="slidenum">
              <a:t>‹#›</a:t>
            </a:fld>
          </a:p>
        </p:txBody>
      </p:sp>
    </p:spTree>
  </p:cSld>
  <p:clrMapOvr>
    <a:masterClrMapping/>
  </p:clrMapOvr>
  <p:hf hdr="0" ftr="0"/>
</p:sldLayout>
</file>

<file path=ppt/slideLayouts/slideLayout10.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vertTx" preserve="1">
  <p:cSld name="Title and Vertical Text">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smNativeData" val="SMDATA_15_QnMPaRMAAAAlAAAAZAAAAA0AAAAAkAAAAEgAAACQAAAASAAAAAAAAAABAAAAAAAAAAEAAABQAAAAAAAAAAAA4D8AAAAAAADgPwAAAAAAAOA/AAAAAAAA4D8AAAAAAADgPwAAAAAAAOA/AAAAAAAA4D8AAAAAAADgPwAAAAAAAOA/AAAAAAAA4D8CAAAAjAAAAAAAAAAAAAAAFWCCDA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D8CAADYRQAAZwoAABAAAAAmAAAACAAAAAAAAAAAAAAA"/>
              </a:ext>
            </a:extLst>
          </p:cNvSpPr>
          <p:nvPr>
            <p:ph type="title"/>
          </p:nvPr>
        </p:nvSpPr>
        <p:spPr/>
        <p:txBody>
          <a:bodyPr/>
          <a:lstStyle/>
          <a:p>
            <a:pPr>
              <a:defRPr lang="en-us"/>
            </a:pPr>
            <a:r>
              <a:t>Click to edit Master title style</a:t>
            </a:r>
          </a:p>
        </p:txBody>
      </p:sp>
      <p:sp>
        <p:nvSpPr>
          <p:cNvPr id="3" name="Vertical Text Placeholder 2"/>
          <p:cNvSpPr>
            <a:spLocks noGrp="1" noChangeArrowheads="1"/>
            <a:extLst>
              <a:ext uri="smNativeData">
                <pr:smNativeData xmlns:pr="smNativeData" xmlns="smNativeData" val="SMDATA_15_QnMPaRMAAAAlAAAAZAAAAA0AAAAAkAAAAEgAAACQAAAASAAAAAAAAAAAAAAAAQAAAAEAAABQAAAAAAAAAAAA4D8AAAAAAADgPwAAAAAAAOA/AAAAAAAA4D8AAAAAAADgPwAAAAAAAOA/AAAAAAAA4D8AAAAAAADgPwAAAAAAAOA/AAAAAAAA4D8CAAAAjAAAAAAAAAAAAAAAFWCCDA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DsLAADYRQAAACYAABAAAAAmAAAACAAAAAIAAAAAAAAA"/>
              </a:ext>
            </a:extLst>
          </p:cNvSpPr>
          <p:nvPr>
            <p:ph idx="1"/>
          </p:nvPr>
        </p:nvSpPr>
        <p:spPr/>
        <p:txBody>
          <a:bodyPr vert="vert" wrap="square" lIns="91440" tIns="45720" rIns="91440" bIns="45720" numCol="1" spcCol="215900" anchor="t">
            <a:prstTxWarp prst="textNoShape">
              <a:avLst/>
            </a:prstTxWarp>
          </a:body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 Placeholder 3"/>
          <p:cNvSpPr>
            <a:spLocks noGrp="1" noChangeArrowheads="1"/>
            <a:extLst>
              <a:ext uri="smNativeData">
                <pr:smNativeData xmlns:pr="smNativeData" xmlns="smNativeData" val="SMDATA_15_QnMPaRMAAAAlAAAAZAAAAA0AAAAAkAAAAEgAAACQAAAASAAAAAAAAAABAAAAAAAAAAEAAABQAAAAAAAAAAAA4D8AAAAAAADgPwAAAAAAAOA/AAAAAAAA4D8AAAAAAADgPwAAAAAAAOA/AAAAAAAA4D8AAAAAAADgPwAAAAAAAOA/AAAAAAAA4D8CAAAAjAAAAAAAAAAAAAAAFWCCDA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BonAAAIFgAAWSkAABAAAAAmAAAACAAAAAAAAAAAAAAA"/>
              </a:ext>
            </a:extLst>
          </p:cNvSpPr>
          <p:nvPr>
            <p:ph type="dt" sz="half" idx="10"/>
          </p:nvPr>
        </p:nvSpPr>
        <p:spPr/>
        <p:txBody>
          <a:bodyPr/>
          <a:lstStyle/>
          <a:p>
            <a:pPr>
              <a:defRPr lang="en-us"/>
            </a:pPr>
            <a:fld id="{3F80B849-07D2-D54E-9C38-F11BF6766AA4}" type="datetime1">
              <a:t>11/8/25</a:t>
            </a:fld>
          </a:p>
        </p:txBody>
      </p:sp>
      <p:sp>
        <p:nvSpPr>
          <p:cNvPr id="5" name="Footer Placeholder 4"/>
          <p:cNvSpPr>
            <a:spLocks noGrp="1" noChangeArrowheads="1"/>
            <a:extLst>
              <a:ext uri="smNativeData">
                <pr:smNativeData xmlns:pr="smNativeData" xmlns="smNativeData" val="SMDATA_15_QnMPaRMAAAAlAAAAZAAAAA0AAAAAkAAAAEgAAACQAAAASAAAAAAAAAABAAAAAAAAAAEAAABQAAAAAAAAAAAA4D8AAAAAAADgPwAAAAAAAOA/AAAAAAAA4D8AAAAAAADgPwAAAAAAAOA/AAAAAAAA4D8AAAAAAADgPwAAAAAAAOA/AAAAAAAA4D8CAAAAjAAAAAAAAAAAAAAAFWCCDA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2BgAABonAAAoMgAAWSkAABAAAAAmAAAACAAAAAAAAAAAAAAA"/>
              </a:ext>
            </a:extLst>
          </p:cNvSpPr>
          <p:nvPr>
            <p:ph type="ftr" sz="quarter" idx="11"/>
          </p:nvPr>
        </p:nvSpPr>
        <p:spPr/>
        <p:txBody>
          <a:bodyPr/>
          <a:lstStyle/>
          <a:p>
            <a:pPr>
              <a:defRPr lang="en-us"/>
            </a:pPr>
          </a:p>
        </p:txBody>
      </p:sp>
      <p:sp>
        <p:nvSpPr>
          <p:cNvPr id="6" name="Slide Number Placeholder 5"/>
          <p:cNvSpPr>
            <a:spLocks noGrp="1" noChangeArrowheads="1"/>
            <a:extLst>
              <a:ext uri="smNativeData">
                <pr:smNativeData xmlns:pr="smNativeData" xmlns="smNativeData" val="SMDATA_15_QnMPaRMAAAAlAAAAZAAAAA0AAAAAkAAAAEgAAACQAAAASAAAAAAAAAABAAAAAAAAAAEAAABQAAAAAAAAAAAA4D8AAAAAAADgPwAAAAAAAOA/AAAAAAAA4D8AAAAAAADgPwAAAAAAAOA/AAAAAAAA4D8AAAAAAADgPwAAAAAAAOA/AAAAAAAA4D8CAAAAjAAAAAAAAAAAAAAAFWCCDA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DQAABonAADYRQAAWSkAABAAAAAmAAAACAAAAAAAAAAAAAAA"/>
              </a:ext>
            </a:extLst>
          </p:cNvSpPr>
          <p:nvPr>
            <p:ph type="sldNum" sz="quarter" idx="12"/>
          </p:nvPr>
        </p:nvSpPr>
        <p:spPr/>
        <p:txBody>
          <a:bodyPr/>
          <a:lstStyle/>
          <a:p>
            <a:pPr>
              <a:defRPr lang="en-us"/>
            </a:pPr>
            <a:fld id="{3F808B70-3ED2-D57D-9C38-C828C5766A9D}" type="slidenum">
              <a:t>‹#›</a:t>
            </a:fld>
          </a:p>
        </p:txBody>
      </p:sp>
    </p:spTree>
  </p:cSld>
  <p:clrMapOvr>
    <a:masterClrMapping/>
  </p:clrMapOvr>
  <p:hf hdr="0" ftr="0"/>
</p:sldLayout>
</file>

<file path=ppt/slideLayouts/slideLayout11.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noChangeArrowheads="1"/>
            <a:extLst>
              <a:ext uri="smNativeData">
                <pr:smNativeData xmlns:pr="smNativeData" xmlns="smNativeData" val="SMDATA_15_QnMPaRMAAAAlAAAAZAAAAA0AAAAAkAAAAEgAAACQAAAASAAAAAAAAAABAAAAAQAAAAEAAABQAAAAAAAAAAAA4D8AAAAAAADgPwAAAAAAAOA/AAAAAAAA4D8AAAAAAADgPwAAAAAAAOA/AAAAAAAA4D8AAAAAAADgPwAAAAAAAOA/AAAAAAAA4D8CAAAAjAAAAAAAAAAAAAAAFWCCDA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DUAAD8CAADYRQAAACYAABAAAAAmAAAACAAAAAMAAAAAAAAA"/>
              </a:ext>
            </a:extLst>
          </p:cNvSpPr>
          <p:nvPr>
            <p:ph type="title"/>
          </p:nvPr>
        </p:nvSpPr>
        <p:spPr>
          <a:xfrm>
            <a:off x="8724900" y="365125"/>
            <a:ext cx="2628900" cy="5812155"/>
          </a:xfrm>
        </p:spPr>
        <p:txBody>
          <a:bodyPr vert="vert" wrap="square" lIns="91440" tIns="45720" rIns="91440" bIns="45720" numCol="1" spcCol="215900" anchor="ctr">
            <a:prstTxWarp prst="textNoShape">
              <a:avLst/>
            </a:prstTxWarp>
          </a:bodyPr>
          <a:lstStyle/>
          <a:p>
            <a:pPr>
              <a:defRPr lang="en-us"/>
            </a:pPr>
            <a:r>
              <a:t>Click to edit Master title style</a:t>
            </a:r>
          </a:p>
        </p:txBody>
      </p:sp>
      <p:sp>
        <p:nvSpPr>
          <p:cNvPr id="3" name="Vertical Text Placeholder 2"/>
          <p:cNvSpPr>
            <a:spLocks noGrp="1" noChangeArrowheads="1"/>
            <a:extLst>
              <a:ext uri="smNativeData">
                <pr:smNativeData xmlns:pr="smNativeData" xmlns="smNativeData" val="SMDATA_15_QnMPaRMAAAAlAAAAZAAAAA0AAAAAkAAAAEgAAACQAAAASAAAAAAAAAAAAAAAAQAAAAEAAABQAAAAAAAAAAAA4D8AAAAAAADgPwAAAAAAAOA/AAAAAAAA4D8AAAAAAADgPwAAAAAAAOA/AAAAAAAA4D8AAAAAAADgPwAAAAAAAOA/AAAAAAAA4D8CAAAAjAAAAAAAAAAAAAAAFWCCDA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D8CAAC8NAAAACYAABAAAAAmAAAACAAAAAMAAAAAAAAA"/>
              </a:ext>
            </a:extLst>
          </p:cNvSpPr>
          <p:nvPr>
            <p:ph idx="1"/>
          </p:nvPr>
        </p:nvSpPr>
        <p:spPr>
          <a:xfrm>
            <a:off x="838200" y="365125"/>
            <a:ext cx="7734300" cy="5812155"/>
          </a:xfrm>
        </p:spPr>
        <p:txBody>
          <a:bodyPr vert="vert" wrap="square" lIns="91440" tIns="45720" rIns="91440" bIns="45720" numCol="1" spcCol="215900" anchor="t">
            <a:prstTxWarp prst="textNoShape">
              <a:avLst/>
            </a:prstTxWarp>
          </a:body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 Placeholder 3"/>
          <p:cNvSpPr>
            <a:spLocks noGrp="1" noChangeArrowheads="1"/>
            <a:extLst>
              <a:ext uri="smNativeData">
                <pr:smNativeData xmlns:pr="smNativeData" xmlns="smNativeData" val="SMDATA_15_QnMPaRMAAAAlAAAAZAAAAA0AAAAAkAAAAEgAAACQAAAASAAAAAAAAAABAAAAAAAAAAEAAABQAAAAAAAAAAAA4D8AAAAAAADgPwAAAAAAAOA/AAAAAAAA4D8AAAAAAADgPwAAAAAAAOA/AAAAAAAA4D8AAAAAAADgPwAAAAAAAOA/AAAAAAAA4D8CAAAAjAAAAAAAAAAAAAAAFWCCDA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BonAAAIFgAAWSkAABAAAAAmAAAACAAAAAAAAAAAAAAA"/>
              </a:ext>
            </a:extLst>
          </p:cNvSpPr>
          <p:nvPr>
            <p:ph type="dt" sz="half" idx="10"/>
          </p:nvPr>
        </p:nvSpPr>
        <p:spPr/>
        <p:txBody>
          <a:bodyPr/>
          <a:lstStyle/>
          <a:p>
            <a:pPr>
              <a:defRPr lang="en-us"/>
            </a:pPr>
            <a:fld id="{3F80DF05-4BD2-D529-9C38-BD7C91766AE8}" type="datetime1">
              <a:t>11/8/25</a:t>
            </a:fld>
          </a:p>
        </p:txBody>
      </p:sp>
      <p:sp>
        <p:nvSpPr>
          <p:cNvPr id="5" name="Footer Placeholder 4"/>
          <p:cNvSpPr>
            <a:spLocks noGrp="1" noChangeArrowheads="1"/>
            <a:extLst>
              <a:ext uri="smNativeData">
                <pr:smNativeData xmlns:pr="smNativeData" xmlns="smNativeData" val="SMDATA_15_QnMPaRMAAAAlAAAAZAAAAA0AAAAAkAAAAEgAAACQAAAASAAAAAAAAAABAAAAAAAAAAEAAABQAAAAAAAAAAAA4D8AAAAAAADgPwAAAAAAAOA/AAAAAAAA4D8AAAAAAADgPwAAAAAAAOA/AAAAAAAA4D8AAAAAAADgPwAAAAAAAOA/AAAAAAAA4D8CAAAAjAAAAAAAAAAAAAAAFWCCDA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2BgAABonAAAoMgAAWSkAABAAAAAmAAAACAAAAAAAAAAAAAAA"/>
              </a:ext>
            </a:extLst>
          </p:cNvSpPr>
          <p:nvPr>
            <p:ph type="ftr" sz="quarter" idx="11"/>
          </p:nvPr>
        </p:nvSpPr>
        <p:spPr/>
        <p:txBody>
          <a:bodyPr/>
          <a:lstStyle/>
          <a:p>
            <a:pPr>
              <a:defRPr lang="en-us"/>
            </a:pPr>
          </a:p>
        </p:txBody>
      </p:sp>
      <p:sp>
        <p:nvSpPr>
          <p:cNvPr id="6" name="Slide Number Placeholder 5"/>
          <p:cNvSpPr>
            <a:spLocks noGrp="1" noChangeArrowheads="1"/>
            <a:extLst>
              <a:ext uri="smNativeData">
                <pr:smNativeData xmlns:pr="smNativeData" xmlns="smNativeData" val="SMDATA_15_QnMPaRMAAAAlAAAAZAAAAA0AAAAAkAAAAEgAAACQAAAASAAAAAAAAAABAAAAAAAAAAEAAABQAAAAAAAAAAAA4D8AAAAAAADgPwAAAAAAAOA/AAAAAAAA4D8AAAAAAADgPwAAAAAAAOA/AAAAAAAA4D8AAAAAAADgPwAAAAAAAOA/AAAAAAAA4D8CAAAAjAAAAAAAAAAAAAAAFWCCDA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DQAABonAADYRQAAWSkAABAAAAAmAAAACAAAAAAAAAAAAAAA"/>
              </a:ext>
            </a:extLst>
          </p:cNvSpPr>
          <p:nvPr>
            <p:ph type="sldNum" sz="quarter" idx="12"/>
          </p:nvPr>
        </p:nvSpPr>
        <p:spPr/>
        <p:txBody>
          <a:bodyPr/>
          <a:lstStyle/>
          <a:p>
            <a:pPr>
              <a:defRPr lang="en-us"/>
            </a:pPr>
            <a:fld id="{3F809D91-DFD2-D56B-9C38-293ED3766A7C}" type="slidenum">
              <a:t>‹#›</a:t>
            </a:fld>
          </a:p>
        </p:txBody>
      </p:sp>
    </p:spTree>
  </p:cSld>
  <p:clrMapOvr>
    <a:masterClrMapping/>
  </p:clrMapOvr>
  <p:hf hdr="0" ftr="0"/>
</p:sldLayout>
</file>

<file path=ppt/slideLayouts/slideLayout2.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obj" preserve="1">
  <p:cSld name="Title and Content">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smNativeData" val="SMDATA_15_QnMPaRMAAAAlAAAAZAAAAA0AAAAAkAAAAEgAAACQAAAASAAAAAAAAAABAAAAAAAAAAEAAABQAAAAAAAAAAAA4D8AAAAAAADgPwAAAAAAAOA/AAAAAAAA4D8AAAAAAADgPwAAAAAAAOA/AAAAAAAA4D8AAAAAAADgPwAAAAAAAOA/AAAAAAAA4D8CAAAAjAAAAAAAAAAAAAAAFWCCDA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D8CAADYRQAAZwoAABAAAAAmAAAACAAAAAAAAAAAAAAA"/>
              </a:ext>
            </a:extLst>
          </p:cNvSpPr>
          <p:nvPr>
            <p:ph type="title"/>
          </p:nvPr>
        </p:nvSpPr>
        <p:spPr/>
        <p:txBody>
          <a:bodyPr/>
          <a:lstStyle/>
          <a:p>
            <a:pPr>
              <a:defRPr lang="en-us"/>
            </a:pPr>
            <a:r>
              <a:t>Click to edit Master title style</a:t>
            </a:r>
          </a:p>
        </p:txBody>
      </p:sp>
      <p:sp>
        <p:nvSpPr>
          <p:cNvPr id="3" name="Content Placeholder 2"/>
          <p:cNvSpPr>
            <a:spLocks noGrp="1" noChangeArrowheads="1"/>
            <a:extLst>
              <a:ext uri="smNativeData">
                <pr:smNativeData xmlns:pr="smNativeData" xmlns="smNativeData" val="SMDATA_15_QnMPaRMAAAAlAAAAZAAAAA0AAAAAkAAAAEgAAACQAAAASAAAAAAAAAAAAAAAAAAAAAEAAABQAAAAAAAAAAAA4D8AAAAAAADgPwAAAAAAAOA/AAAAAAAA4D8AAAAAAADgPwAAAAAAAOA/AAAAAAAA4D8AAAAAAADgPwAAAAAAAOA/AAAAAAAA4D8CAAAAjAAAAAAAAAAAAAAAFWCCDA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DsLAADYRQAAACYAABAAAAAmAAAACAAAAAAAAAAAAAAA"/>
              </a:ext>
            </a:extLst>
          </p:cNvSpPr>
          <p:nvPr>
            <p:ph idx="1"/>
          </p:nvPr>
        </p:nvSpPr>
        <p:spPr/>
        <p:txBody>
          <a:body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 Placeholder 3"/>
          <p:cNvSpPr>
            <a:spLocks noGrp="1" noChangeArrowheads="1"/>
            <a:extLst>
              <a:ext uri="smNativeData">
                <pr:smNativeData xmlns:pr="smNativeData" xmlns="smNativeData" val="SMDATA_15_QnMPaRMAAAAlAAAAZAAAAA0AAAAAkAAAAEgAAACQAAAASAAAAAAAAAABAAAAAAAAAAEAAABQAAAAAAAAAAAA4D8AAAAAAADgPwAAAAAAAOA/AAAAAAAA4D8AAAAAAADgPwAAAAAAAOA/AAAAAAAA4D8AAAAAAADgPwAAAAAAAOA/AAAAAAAA4D8CAAAAjAAAAAAAAAAAAAAAFWCCDA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BcAAAAUAAAAAAAAAAAAAAD/fwAA/38AAAAAAAAJAAAABAAAAGTI/g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BonAAAIFgAAWSkAABAAAAAmAAAACAAAAAAAAAAAAAAA"/>
              </a:ext>
            </a:extLst>
          </p:cNvSpPr>
          <p:nvPr>
            <p:ph type="dt" sz="half" idx="10"/>
          </p:nvPr>
        </p:nvSpPr>
        <p:spPr/>
        <p:txBody>
          <a:bodyPr/>
          <a:lstStyle/>
          <a:p>
            <a:pPr>
              <a:defRPr lang="en-us"/>
            </a:pPr>
            <a:fld id="{3F8091CC-82D2-D567-9C38-7432DF766A21}" type="datetime1">
              <a:t>11/8/25</a:t>
            </a:fld>
          </a:p>
        </p:txBody>
      </p:sp>
      <p:sp>
        <p:nvSpPr>
          <p:cNvPr id="5" name="Footer Placeholder 4"/>
          <p:cNvSpPr>
            <a:spLocks noGrp="1" noChangeArrowheads="1"/>
            <a:extLst>
              <a:ext uri="smNativeData">
                <pr:smNativeData xmlns:pr="smNativeData" xmlns="smNativeData" val="SMDATA_15_QnMPaRMAAAAlAAAAZAAAAA0AAAAAkAAAAEgAAACQAAAASAAAAAAAAAABAAAAAAAAAAEAAABQAAAAAAAAAAAA4D8AAAAAAADgPwAAAAAAAOA/AAAAAAAA4D8AAAAAAADgPwAAAAAAAOA/AAAAAAAA4D8AAAAAAADgPwAAAAAAAOA/AAAAAAAA4D8CAAAAjAAAAAAAAAAAAAAAFWCCDA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2BgAABonAAAoMgAAWSkAABAAAAAmAAAACAAAAAAAAAAAAAAA"/>
              </a:ext>
            </a:extLst>
          </p:cNvSpPr>
          <p:nvPr>
            <p:ph type="ftr" sz="quarter" idx="11"/>
          </p:nvPr>
        </p:nvSpPr>
        <p:spPr/>
        <p:txBody>
          <a:bodyPr/>
          <a:lstStyle/>
          <a:p>
            <a:pPr>
              <a:defRPr lang="en-us"/>
            </a:pPr>
          </a:p>
        </p:txBody>
      </p:sp>
      <p:sp>
        <p:nvSpPr>
          <p:cNvPr id="6" name="Slide Number Placeholder 5"/>
          <p:cNvSpPr>
            <a:spLocks noGrp="1" noChangeArrowheads="1"/>
            <a:extLst>
              <a:ext uri="smNativeData">
                <pr:smNativeData xmlns:pr="smNativeData" xmlns="smNativeData" val="SMDATA_15_QnMPaRMAAAAlAAAAZAAAAA0AAAAAkAAAAEgAAACQAAAASAAAAAAAAAABAAAAAAAAAAEAAABQAAAAAAAAAAAA4D8AAAAAAADgPwAAAAAAAOA/AAAAAAAA4D8AAAAAAADgPwAAAAAAAOA/AAAAAAAA4D8AAAAAAADgPwAAAAAAAOA/AAAAAAAA4D8CAAAAjAAAAAAAAAAAAAAAFWCCDA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BcAAAAUAAAAAAAAAAAAAAD/fwAA/38AAAAAAAAJAAAABAAAAF9yZWw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DQAABonAADYRQAAWSkAABAAAAAmAAAACAAAAAAAAAAAAAAA"/>
              </a:ext>
            </a:extLst>
          </p:cNvSpPr>
          <p:nvPr>
            <p:ph type="sldNum" sz="quarter" idx="12"/>
          </p:nvPr>
        </p:nvSpPr>
        <p:spPr/>
        <p:txBody>
          <a:bodyPr/>
          <a:lstStyle/>
          <a:p>
            <a:pPr>
              <a:defRPr lang="en-us"/>
            </a:pPr>
            <a:fld id="{3F80C29B-D5D2-D534-9C38-23618C766A76}" type="slidenum">
              <a:t>‹#›</a:t>
            </a:fld>
          </a:p>
        </p:txBody>
      </p:sp>
    </p:spTree>
  </p:cSld>
  <p:clrMapOvr>
    <a:masterClrMapping/>
  </p:clrMapOvr>
  <p:hf hdr="0" ftr="0"/>
</p:sldLayout>
</file>

<file path=ppt/slideLayouts/slideLayout3.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secHead" preserve="1">
  <p:cSld name="Section Header">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smNativeData" val="SMDATA_15_QnMPaRMAAAAlAAAAZAAAAA0AAAAAkAAAAEgAAACQAAAASAAAAAAAAAACAAAAAAAAAAEAAABQAAAAAAAAAAAA4D8AAAAAAADgPwAAAAAAAOA/AAAAAAAA4D8AAAAAAADgPwAAAAAAAOA/AAAAAAAA4D8AAAAAAADgPwAAAAAAAOA/AAAAAAAA4D8CAAAAjAAAAAAAAAAAAAAAFWCCDA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HgUAAIUKAADORQAAERwAABAAAAAmAAAACAAAAIGAAAAAAAAA"/>
              </a:ext>
            </a:extLst>
          </p:cNvSpPr>
          <p:nvPr>
            <p:ph type="title"/>
          </p:nvPr>
        </p:nvSpPr>
        <p:spPr>
          <a:xfrm>
            <a:off x="831850" y="1710055"/>
            <a:ext cx="10515600" cy="2852420"/>
          </a:xfrm>
        </p:spPr>
        <p:txBody>
          <a:bodyPr vert="horz" wrap="square" lIns="91440" tIns="45720" rIns="91440" bIns="45720" numCol="1" spcCol="215900" anchor="b">
            <a:prstTxWarp prst="textNoShape">
              <a:avLst/>
            </a:prstTxWarp>
          </a:bodyPr>
          <a:lstStyle>
            <a:lvl1pPr>
              <a:defRPr lang="en-us" sz="6000" cap="none"/>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r>
              <a:t>Click to edit Master title style</a:t>
            </a:r>
          </a:p>
        </p:txBody>
      </p:sp>
      <p:sp>
        <p:nvSpPr>
          <p:cNvPr id="3" name="Text Placeholder 2"/>
          <p:cNvSpPr>
            <a:spLocks noGrp="1" noChangeArrowheads="1"/>
            <a:extLst>
              <a:ext uri="smNativeData">
                <pr:smNativeData xmlns:pr="smNativeData" xmlns="smNativeData" val="SMDATA_15_QnMPaRMAAAAlAAAAZAAAAA0AAAAAkAAAAEgAAACQAAAASAAAAAAAAAAAAAAAAAAAAAEAAABQAAAAAAAAAAAA4D8AAAAAAADgPwAAAAAAAOA/AAAAAAAA4D8AAAAAAADgPwAAAAAAAOA/AAAAAAAA4D8AAAAAAADgPwAAAAAAAOA/AAAAAAAA4D8CAAAAjAAAAAAAAAAAAAAAFWCCDA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HgUAADwcAADORQAAdiUAABAAAAAmAAAACAAAAAGAAAAAAAAA"/>
              </a:ext>
            </a:extLst>
          </p:cNvSpPr>
          <p:nvPr>
            <p:ph idx="1"/>
          </p:nvPr>
        </p:nvSpPr>
        <p:spPr>
          <a:xfrm>
            <a:off x="831850" y="4589780"/>
            <a:ext cx="10515600" cy="1499870"/>
          </a:xfrm>
        </p:spPr>
        <p:txBody>
          <a:bodyPr/>
          <a:lstStyle>
            <a:lvl1pPr marL="0" indent="0">
              <a:buNone/>
              <a:defRPr lang="en-us" sz="2400" cap="none">
                <a:solidFill>
                  <a:srgbClr val="FFFFFF"/>
                </a:solidFill>
              </a:defRPr>
            </a:lvl1pPr>
            <a:lvl2pPr marL="457200" indent="0">
              <a:buNone/>
              <a:defRPr lang="en-us" sz="2000" cap="none">
                <a:solidFill>
                  <a:srgbClr val="FFFFFF"/>
                </a:solidFill>
              </a:defRPr>
            </a:lvl2pPr>
            <a:lvl3pPr marL="914400" indent="0">
              <a:buNone/>
              <a:defRPr lang="en-us" sz="1800" cap="none">
                <a:solidFill>
                  <a:srgbClr val="FFFFFF"/>
                </a:solidFill>
              </a:defRPr>
            </a:lvl3pPr>
            <a:lvl4pPr marL="1371600" indent="0">
              <a:buNone/>
              <a:defRPr lang="en-us" sz="1600" cap="none">
                <a:solidFill>
                  <a:srgbClr val="FFFFFF"/>
                </a:solidFill>
              </a:defRPr>
            </a:lvl4pPr>
            <a:lvl5pPr marL="1828800" indent="0">
              <a:buNone/>
              <a:defRPr lang="en-us" sz="1600" cap="none">
                <a:solidFill>
                  <a:srgbClr val="FFFFFF"/>
                </a:solidFill>
              </a:defRPr>
            </a:lvl5pPr>
            <a:lvl6pPr marL="2286000" indent="0">
              <a:buNone/>
              <a:defRPr lang="en-us" sz="1600" cap="none">
                <a:solidFill>
                  <a:srgbClr val="FFFFFF"/>
                </a:solidFill>
              </a:defRPr>
            </a:lvl6pPr>
            <a:lvl7pPr marL="2743200" indent="0">
              <a:buNone/>
              <a:defRPr lang="en-us" sz="1600" cap="none">
                <a:solidFill>
                  <a:srgbClr val="FFFFFF"/>
                </a:solidFill>
              </a:defRPr>
            </a:lvl7pPr>
            <a:lvl8pPr marL="3200400" indent="0">
              <a:buNone/>
              <a:defRPr lang="en-us" sz="1600" cap="none">
                <a:solidFill>
                  <a:srgbClr val="FFFFFF"/>
                </a:solidFill>
              </a:defRPr>
            </a:lvl8pPr>
            <a:lvl9pPr marL="3657600" indent="0">
              <a:buNone/>
              <a:defRPr lang="en-us" sz="1600" cap="none">
                <a:solidFill>
                  <a:srgbClr val="FFFFFF"/>
                </a:solidFill>
              </a:defRPr>
            </a:lvl9pPr>
          </a:lstStyle>
          <a:p>
            <a:pPr>
              <a:defRPr lang="en-us"/>
            </a:pPr>
            <a:r>
              <a:t>Click to edit Master text styles</a:t>
            </a:r>
          </a:p>
        </p:txBody>
      </p:sp>
      <p:sp>
        <p:nvSpPr>
          <p:cNvPr id="4" name="Date Placeholder 3"/>
          <p:cNvSpPr>
            <a:spLocks noGrp="1" noChangeArrowheads="1"/>
            <a:extLst>
              <a:ext uri="smNativeData">
                <pr:smNativeData xmlns:pr="smNativeData" xmlns="smNativeData" val="SMDATA_15_QnMPaRMAAAAlAAAAZAAAAA0AAAAAkAAAAEgAAACQAAAASAAAAAAAAAABAAAAAAAAAAEAAABQAAAAAAAAAAAA4D8AAAAAAADgPwAAAAAAAOA/AAAAAAAA4D8AAAAAAADgPwAAAAAAAOA/AAAAAAAA4D8AAAAAAADgPwAAAAAAAOA/AAAAAAAA4D8CAAAAjAAAAAAAAAAAAAAAFWCCDA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BcAAAAUAAAAAAAAAAAAAAD/fwAA/38AAAAAAAAJAAAABAAAAHQAeQ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BonAAAIFgAAWSkAABAAAAAmAAAACAAAAAAAAAAAAAAA"/>
              </a:ext>
            </a:extLst>
          </p:cNvSpPr>
          <p:nvPr>
            <p:ph type="dt" sz="half" idx="10"/>
          </p:nvPr>
        </p:nvSpPr>
        <p:spPr/>
        <p:txBody>
          <a:bodyPr/>
          <a:lstStyle/>
          <a:p>
            <a:pPr>
              <a:defRPr lang="en-us"/>
            </a:pPr>
            <a:fld id="{3F80839A-D4D2-D575-9C38-2220CD766A77}" type="datetime1">
              <a:t>11/8/25</a:t>
            </a:fld>
          </a:p>
        </p:txBody>
      </p:sp>
      <p:sp>
        <p:nvSpPr>
          <p:cNvPr id="5" name="Footer Placeholder 4"/>
          <p:cNvSpPr>
            <a:spLocks noGrp="1" noChangeArrowheads="1"/>
            <a:extLst>
              <a:ext uri="smNativeData">
                <pr:smNativeData xmlns:pr="smNativeData" xmlns="smNativeData" val="SMDATA_15_QnMPaRMAAAAlAAAAZAAAAA0AAAAAkAAAAEgAAACQAAAASAAAAAAAAAABAAAAAAAAAAEAAABQAAAAAAAAAAAA4D8AAAAAAADgPwAAAAAAAOA/AAAAAAAA4D8AAAAAAADgPwAAAAAAAOA/AAAAAAAA4D8AAAAAAADgPwAAAAAAAOA/AAAAAAAA4D8CAAAAjAAAAAAAAAAAAAAAFWCCDA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2BgAABonAAAoMgAAWSkAABAAAAAmAAAACAAAAAAAAAAAAAAA"/>
              </a:ext>
            </a:extLst>
          </p:cNvSpPr>
          <p:nvPr>
            <p:ph type="ftr" sz="quarter" idx="11"/>
          </p:nvPr>
        </p:nvSpPr>
        <p:spPr/>
        <p:txBody>
          <a:bodyPr/>
          <a:lstStyle/>
          <a:p>
            <a:pPr>
              <a:defRPr lang="en-us"/>
            </a:pPr>
          </a:p>
        </p:txBody>
      </p:sp>
      <p:sp>
        <p:nvSpPr>
          <p:cNvPr id="6" name="Slide Number Placeholder 5"/>
          <p:cNvSpPr>
            <a:spLocks noGrp="1" noChangeArrowheads="1"/>
            <a:extLst>
              <a:ext uri="smNativeData">
                <pr:smNativeData xmlns:pr="smNativeData" xmlns="smNativeData" val="SMDATA_15_QnMPaRMAAAAlAAAAZAAAAA0AAAAAkAAAAEgAAACQAAAASAAAAAAAAAABAAAAAAAAAAEAAABQAAAAAAAAAAAA4D8AAAAAAADgPwAAAAAAAOA/AAAAAAAA4D8AAAAAAADgPwAAAAAAAOA/AAAAAAAA4D8AAAAAAADgPwAAAAAAAOA/AAAAAAAA4D8CAAAAjAAAAAAAAAAAAAAAFWCCDA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DQAABonAADYRQAAWSkAABAAAAAmAAAACAAAAAAAAAAAAAAA"/>
              </a:ext>
            </a:extLst>
          </p:cNvSpPr>
          <p:nvPr>
            <p:ph type="sldNum" sz="quarter" idx="12"/>
          </p:nvPr>
        </p:nvSpPr>
        <p:spPr/>
        <p:txBody>
          <a:bodyPr/>
          <a:lstStyle/>
          <a:p>
            <a:pPr>
              <a:defRPr lang="en-us"/>
            </a:pPr>
            <a:fld id="{3F80DF08-46D2-D529-9C38-B07C91766AE5}" type="slidenum">
              <a:t>‹#›</a:t>
            </a:fld>
          </a:p>
        </p:txBody>
      </p:sp>
    </p:spTree>
  </p:cSld>
  <p:clrMapOvr>
    <a:masterClrMapping/>
  </p:clrMapOvr>
  <p:hf hdr="0" ftr="0"/>
</p:sldLayout>
</file>

<file path=ppt/slideLayouts/slideLayout4.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twoObj" preserve="1">
  <p:cSld name="Two Content">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smNativeData" val="SMDATA_15_QnMPaRMAAAAlAAAAZAAAAA0AAAAAkAAAAEgAAACQAAAASAAAAAAAAAABAAAAAAAAAAEAAABQAAAAAAAAAAAA4D8AAAAAAADgPwAAAAAAAOA/AAAAAAAA4D8AAAAAAADgPwAAAAAAAOA/AAAAAAAA4D8AAAAAAADgPwAAAAAAAOA/AAAAAAAA4D8CAAAAjAAAAAAAAAAAAAAAFWCCDA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D8CAADYRQAAZwoAABAAAAAmAAAACAAAAAAAAAAAAAAA"/>
              </a:ext>
            </a:extLst>
          </p:cNvSpPr>
          <p:nvPr>
            <p:ph type="title"/>
          </p:nvPr>
        </p:nvSpPr>
        <p:spPr/>
        <p:txBody>
          <a:bodyPr/>
          <a:lstStyle/>
          <a:p>
            <a:pPr>
              <a:defRPr lang="en-us"/>
            </a:pPr>
            <a:r>
              <a:t>Click to edit Master title style</a:t>
            </a:r>
          </a:p>
        </p:txBody>
      </p:sp>
      <p:sp>
        <p:nvSpPr>
          <p:cNvPr id="3" name="Content Placeholder 2"/>
          <p:cNvSpPr>
            <a:spLocks noGrp="1" noChangeArrowheads="1"/>
            <a:extLst>
              <a:ext uri="smNativeData">
                <pr:smNativeData xmlns:pr="smNativeData" xmlns="smNativeData" val="SMDATA_15_QnMPaRMAAAAlAAAAZAAAAA0AAAAAkAAAAEgAAACQAAAASAAAAAAAAAAAAAAAAAAAAAEAAABQAAAAAAAAAAAA4D8AAAAAAADgPwAAAAAAAOA/AAAAAAAA4D8AAAAAAADgPwAAAAAAAOA/AAAAAAAA4D8AAAAAAADgPwAAAAAAAOA/AAAAAAAA4D8CAAAAjAAAAAAAAAAAAAAAFWCCDA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BcAAAAUAAAAAAAAAAAAAAD/fwAA/38AAAAAAAAJAAAABAAAAOYnAQ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DsLAAAIJQAAACYAABAAAAAmAAAACAAAAAEAAAAAAAAA"/>
              </a:ext>
            </a:extLst>
          </p:cNvSpPr>
          <p:nvPr>
            <p:ph idx="1"/>
          </p:nvPr>
        </p:nvSpPr>
        <p:spPr>
          <a:xfrm>
            <a:off x="838200" y="1825625"/>
            <a:ext cx="5181600" cy="4351655"/>
          </a:xfrm>
        </p:spPr>
        <p:txBody>
          <a:body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Content Placeholder 3"/>
          <p:cNvSpPr>
            <a:spLocks noGrp="1" noChangeArrowheads="1"/>
            <a:extLst>
              <a:ext uri="smNativeData">
                <pr:smNativeData xmlns:pr="smNativeData" xmlns="smNativeData" val="SMDATA_15_QnMPaRMAAAAlAAAAZAAAAA0AAAAAkAAAAEgAAACQAAAASAAAAAAAAAAAAAAAAAAAAAEAAABQAAAAAAAAAAAA4D8AAAAAAADgPwAAAAAAAOA/AAAAAAAA4D8AAAAAAADgPwAAAAAAAOA/AAAAAAAA4D8AAAAAAADgPwAAAAAAAOA/AAAAAAAA4D8CAAAAjAAAAAAAAAAAAAAAFWCCDA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BcAAAAUAAAAAAAAAAAAAAD/fwAA/38AAAAAAAAJAAAABAAAAC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UAADsLAADYRQAAACYAABAAAAAmAAAACAAAAAEAAAAAAAAA"/>
              </a:ext>
            </a:extLst>
          </p:cNvSpPr>
          <p:nvPr>
            <p:ph idx="2"/>
          </p:nvPr>
        </p:nvSpPr>
        <p:spPr>
          <a:xfrm>
            <a:off x="6172200" y="1825625"/>
            <a:ext cx="5181600" cy="4351655"/>
          </a:xfrm>
        </p:spPr>
        <p:txBody>
          <a:body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5" name="Date Placeholder 4"/>
          <p:cNvSpPr>
            <a:spLocks noGrp="1" noChangeArrowheads="1"/>
            <a:extLst>
              <a:ext uri="smNativeData">
                <pr:smNativeData xmlns:pr="smNativeData" xmlns="smNativeData" val="SMDATA_15_QnMPaRMAAAAlAAAAZAAAAA0AAAAAkAAAAEgAAACQAAAASAAAAAAAAAABAAAAAAAAAAEAAABQAAAAAAAAAAAA4D8AAAAAAADgPwAAAAAAAOA/AAAAAAAA4D8AAAAAAADgPwAAAAAAAOA/AAAAAAAA4D8AAAAAAADgPwAAAAAAAOA/AAAAAAAA4D8CAAAAjAAAAAAAAAAAAAAAFWCCDA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BonAAAIFgAAWSkAABAAAAAmAAAACAAAAAAAAAAAAAAA"/>
              </a:ext>
            </a:extLst>
          </p:cNvSpPr>
          <p:nvPr>
            <p:ph type="dt" sz="half" idx="10"/>
          </p:nvPr>
        </p:nvSpPr>
        <p:spPr/>
        <p:txBody>
          <a:bodyPr/>
          <a:lstStyle/>
          <a:p>
            <a:pPr>
              <a:defRPr lang="en-us"/>
            </a:pPr>
            <a:fld id="{3F80CFAD-E3D2-D539-9C38-156C81766A40}" type="datetime1">
              <a:t>11/8/25</a:t>
            </a:fld>
          </a:p>
        </p:txBody>
      </p:sp>
      <p:sp>
        <p:nvSpPr>
          <p:cNvPr id="6" name="Footer Placeholder 5"/>
          <p:cNvSpPr>
            <a:spLocks noGrp="1" noChangeArrowheads="1"/>
            <a:extLst>
              <a:ext uri="smNativeData">
                <pr:smNativeData xmlns:pr="smNativeData" xmlns="smNativeData" val="SMDATA_15_QnMPaRMAAAAlAAAAZAAAAA0AAAAAkAAAAEgAAACQAAAASAAAAAAAAAABAAAAAAAAAAEAAABQAAAAAAAAAAAA4D8AAAAAAADgPwAAAAAAAOA/AAAAAAAA4D8AAAAAAADgPwAAAAAAAOA/AAAAAAAA4D8AAAAAAADgPwAAAAAAAOA/AAAAAAAA4D8CAAAAjAAAAAAAAAAAAAAAFWCCDA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BcAAAAUAAAAAAAAAAAAAAD/fwAA/38AAAAAAAAJAAAABAAAAFSLNwc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2BgAABonAAAoMgAAWSkAABAAAAAmAAAACAAAAAAAAAAAAAAA"/>
              </a:ext>
            </a:extLst>
          </p:cNvSpPr>
          <p:nvPr>
            <p:ph type="ftr" sz="quarter" idx="11"/>
          </p:nvPr>
        </p:nvSpPr>
        <p:spPr/>
        <p:txBody>
          <a:bodyPr/>
          <a:lstStyle/>
          <a:p>
            <a:pPr>
              <a:defRPr lang="en-us"/>
            </a:pPr>
          </a:p>
        </p:txBody>
      </p:sp>
      <p:sp>
        <p:nvSpPr>
          <p:cNvPr id="7" name="Slide Number Placeholder 6"/>
          <p:cNvSpPr>
            <a:spLocks noGrp="1" noChangeArrowheads="1"/>
            <a:extLst>
              <a:ext uri="smNativeData">
                <pr:smNativeData xmlns:pr="smNativeData" xmlns="smNativeData" val="SMDATA_15_QnMPaRMAAAAlAAAAZAAAAA0AAAAAkAAAAEgAAACQAAAASAAAAAAAAAABAAAAAAAAAAEAAABQAAAAAAAAAAAA4D8AAAAAAADgPwAAAAAAAOA/AAAAAAAA4D8AAAAAAADgPwAAAAAAAOA/AAAAAAAA4D8AAAAAAADgPwAAAAAAAOA/AAAAAAAA4D8CAAAAjAAAAAAAAAAAAAAAFWCCDA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DQAABonAADYRQAAWSkAABAAAAAmAAAACAAAAAAAAAAAAAAA"/>
              </a:ext>
            </a:extLst>
          </p:cNvSpPr>
          <p:nvPr>
            <p:ph type="sldNum" sz="quarter" idx="12"/>
          </p:nvPr>
        </p:nvSpPr>
        <p:spPr/>
        <p:txBody>
          <a:bodyPr/>
          <a:lstStyle/>
          <a:p>
            <a:pPr>
              <a:defRPr lang="en-us"/>
            </a:pPr>
            <a:fld id="{3F80D4A0-EED2-D522-9C38-18779A766A4D}" type="slidenum">
              <a:t>‹#›</a:t>
            </a:fld>
          </a:p>
        </p:txBody>
      </p:sp>
    </p:spTree>
  </p:cSld>
  <p:clrMapOvr>
    <a:masterClrMapping/>
  </p:clrMapOvr>
  <p:hf hdr="0" ftr="0"/>
</p:sldLayout>
</file>

<file path=ppt/slideLayouts/slideLayout5.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twoTxTwoObj" preserve="1">
  <p:cSld name="Comparison">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smNativeData" val="SMDATA_15_QnMPaRMAAAAlAAAAZAAAAA0AAAAAkAAAAEgAAACQAAAASAAAAAAAAAABAAAAAAAAAAEAAABQAAAAAAAAAAAA4D8AAAAAAADgPwAAAAAAAOA/AAAAAAAA4D8AAAAAAADgPwAAAAAAAOA/AAAAAAAA4D8AAAAAAADgPwAAAAAAAOA/AAAAAAAA4D8CAAAAjAAAAAAAAAAAAAAAFWCCDA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BcAAAAUAAAAAAAAAAAAAAD/fwAA/38AAAAAAAAJAAAABAAAAIim/g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wUAAD8CAADbRQAAZwoAABAAAAAmAAAACAAAAAEAAAAAAAAA"/>
              </a:ext>
            </a:extLst>
          </p:cNvSpPr>
          <p:nvPr>
            <p:ph type="title"/>
          </p:nvPr>
        </p:nvSpPr>
        <p:spPr>
          <a:xfrm>
            <a:off x="840105" y="365125"/>
            <a:ext cx="10515600" cy="1325880"/>
          </a:xfrm>
        </p:spPr>
        <p:txBody>
          <a:bodyPr/>
          <a:lstStyle/>
          <a:p>
            <a:pPr>
              <a:defRPr lang="en-us"/>
            </a:pPr>
            <a:r>
              <a:t>Click to edit Master title style</a:t>
            </a:r>
          </a:p>
        </p:txBody>
      </p:sp>
      <p:sp>
        <p:nvSpPr>
          <p:cNvPr id="3" name="Text Placeholder 2"/>
          <p:cNvSpPr>
            <a:spLocks noGrp="1" noChangeArrowheads="1"/>
            <a:extLst>
              <a:ext uri="smNativeData">
                <pr:smNativeData xmlns:pr="smNativeData" xmlns="smNativeData" val="SMDATA_15_QnMPaRMAAAAlAAAAZAAAAA0AAAAAkAAAAEgAAACQAAAASAAAAAAAAAACAAAAAAAAAAEAAABQAAAAAAAAAAAA4D8AAAAAAADgPwAAAAAAAOA/AAAAAAAA4D8AAAAAAADgPwAAAAAAAOA/AAAAAAAA4D8AAAAAAADgPwAAAAAAAOA/AAAAAAAA4D8CAAAAjAAAAAAAAAAAAAAAFWCCDA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BcAAAAUAAAAAAAAAAAAAAD/fwAA/38AAAAAAAAJAAAABAAAAGTI/g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wUAAFgKAADlJAAAaQ8AABAAAAAmAAAACAAAAIGAAAAAAAAA"/>
              </a:ext>
            </a:extLst>
          </p:cNvSpPr>
          <p:nvPr>
            <p:ph idx="1"/>
          </p:nvPr>
        </p:nvSpPr>
        <p:spPr>
          <a:xfrm>
            <a:off x="840105" y="1681480"/>
            <a:ext cx="5157470" cy="823595"/>
          </a:xfrm>
        </p:spPr>
        <p:txBody>
          <a:bodyPr vert="horz" wrap="square" lIns="91440" tIns="45720" rIns="91440" bIns="45720" numCol="1" spcCol="215900" anchor="b">
            <a:prstTxWarp prst="textNoShape">
              <a:avLst/>
            </a:prstTxWarp>
          </a:bodyPr>
          <a:lstStyle>
            <a:lvl1pPr marL="0" indent="0">
              <a:buNone/>
              <a:defRPr lang="en-us" sz="2400" b="1" cap="none"/>
            </a:lvl1pPr>
            <a:lvl2pPr marL="457200" indent="0">
              <a:buNone/>
              <a:defRPr lang="en-us" sz="2000" b="1" cap="none"/>
            </a:lvl2pPr>
            <a:lvl3pPr marL="914400" indent="0">
              <a:buNone/>
              <a:defRPr lang="en-us" sz="1800" b="1" cap="none"/>
            </a:lvl3pPr>
            <a:lvl4pPr marL="1371600" indent="0">
              <a:buNone/>
              <a:defRPr lang="en-us" sz="1600" b="1" cap="none"/>
            </a:lvl4pPr>
            <a:lvl5pPr marL="1828800" indent="0">
              <a:buNone/>
              <a:defRPr lang="en-us" sz="1600" b="1" cap="none"/>
            </a:lvl5pPr>
            <a:lvl6pPr marL="2286000" indent="0">
              <a:buNone/>
              <a:defRPr lang="en-us" sz="1600" b="1" cap="none"/>
            </a:lvl6pPr>
            <a:lvl7pPr marL="2743200" indent="0">
              <a:buNone/>
              <a:defRPr lang="en-us" sz="1600" b="1" cap="none"/>
            </a:lvl7pPr>
            <a:lvl8pPr marL="3200400" indent="0">
              <a:buNone/>
              <a:defRPr lang="en-us" sz="1600" b="1" cap="none"/>
            </a:lvl8pPr>
            <a:lvl9pPr marL="3657600" indent="0">
              <a:buNone/>
              <a:defRPr lang="en-us" sz="1600" b="1" cap="none"/>
            </a:lvl9pPr>
          </a:lstStyle>
          <a:p>
            <a:pPr>
              <a:defRPr lang="en-us"/>
            </a:pPr>
            <a:r>
              <a:t>Click to edit Master text styles</a:t>
            </a:r>
          </a:p>
        </p:txBody>
      </p:sp>
      <p:sp>
        <p:nvSpPr>
          <p:cNvPr id="4" name="Content Placeholder 3"/>
          <p:cNvSpPr>
            <a:spLocks noGrp="1" noChangeArrowheads="1"/>
            <a:extLst>
              <a:ext uri="smNativeData">
                <pr:smNativeData xmlns:pr="smNativeData" xmlns="smNativeData" val="SMDATA_15_QnMPaRMAAAAlAAAAZAAAAA0AAAAAkAAAAEgAAACQAAAASAAAAAAAAAAAAAAAAAAAAAEAAABQAAAAAAAAAAAA4D8AAAAAAADgPwAAAAAAAOA/AAAAAAAA4D8AAAAAAADgPwAAAAAAAOA/AAAAAAAA4D8AAAAAAADgPwAAAAAAAOA/AAAAAAAA4D8CAAAAjAAAAAAAAAAAAAAAFWCCDA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wUAAGkPAADlJAAAFCYAABAAAAAmAAAACAAAAAEAAAAAAAAA"/>
              </a:ext>
            </a:extLst>
          </p:cNvSpPr>
          <p:nvPr>
            <p:ph idx="2"/>
          </p:nvPr>
        </p:nvSpPr>
        <p:spPr>
          <a:xfrm>
            <a:off x="840105" y="2505075"/>
            <a:ext cx="5157470" cy="3684905"/>
          </a:xfrm>
        </p:spPr>
        <p:txBody>
          <a:body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5" name="Text Placeholder 4"/>
          <p:cNvSpPr>
            <a:spLocks noGrp="1" noChangeArrowheads="1"/>
            <a:extLst>
              <a:ext uri="smNativeData">
                <pr:smNativeData xmlns:pr="smNativeData" xmlns="smNativeData" val="SMDATA_15_QnMPaRMAAAAlAAAAZAAAAA0AAAAAkAAAAEgAAACQAAAASAAAAAAAAAACAAAAAAAAAAEAAABQAAAAAAAAAAAA4D8AAAAAAADgPwAAAAAAAOA/AAAAAAAA4D8AAAAAAADgPwAAAAAAAOA/AAAAAAAA4D8AAAAAAADgPwAAAAAAAOA/AAAAAAAA4D8CAAAAjAAAAAAAAAAAAAAAFWCCDA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UAAFgKAADbRQAAaQ8AABAAAAAmAAAACAAAAIGAAAAAAAAA"/>
              </a:ext>
            </a:extLst>
          </p:cNvSpPr>
          <p:nvPr>
            <p:ph idx="3"/>
          </p:nvPr>
        </p:nvSpPr>
        <p:spPr>
          <a:xfrm>
            <a:off x="6172200" y="1681480"/>
            <a:ext cx="5183505" cy="823595"/>
          </a:xfrm>
        </p:spPr>
        <p:txBody>
          <a:bodyPr vert="horz" wrap="square" lIns="91440" tIns="45720" rIns="91440" bIns="45720" numCol="1" spcCol="215900" anchor="b">
            <a:prstTxWarp prst="textNoShape">
              <a:avLst/>
            </a:prstTxWarp>
          </a:bodyPr>
          <a:lstStyle>
            <a:lvl1pPr marL="0" indent="0">
              <a:buNone/>
              <a:defRPr lang="en-us" sz="2400" b="1" cap="none"/>
            </a:lvl1pPr>
            <a:lvl2pPr marL="457200" indent="0">
              <a:buNone/>
              <a:defRPr lang="en-us" sz="2000" b="1" cap="none"/>
            </a:lvl2pPr>
            <a:lvl3pPr marL="914400" indent="0">
              <a:buNone/>
              <a:defRPr lang="en-us" sz="1800" b="1" cap="none"/>
            </a:lvl3pPr>
            <a:lvl4pPr marL="1371600" indent="0">
              <a:buNone/>
              <a:defRPr lang="en-us" sz="1600" b="1" cap="none"/>
            </a:lvl4pPr>
            <a:lvl5pPr marL="1828800" indent="0">
              <a:buNone/>
              <a:defRPr lang="en-us" sz="1600" b="1" cap="none"/>
            </a:lvl5pPr>
            <a:lvl6pPr marL="2286000" indent="0">
              <a:buNone/>
              <a:defRPr lang="en-us" sz="1600" b="1" cap="none"/>
            </a:lvl6pPr>
            <a:lvl7pPr marL="2743200" indent="0">
              <a:buNone/>
              <a:defRPr lang="en-us" sz="1600" b="1" cap="none"/>
            </a:lvl7pPr>
            <a:lvl8pPr marL="3200400" indent="0">
              <a:buNone/>
              <a:defRPr lang="en-us" sz="1600" b="1" cap="none"/>
            </a:lvl8pPr>
            <a:lvl9pPr marL="3657600" indent="0">
              <a:buNone/>
              <a:defRPr lang="en-us" sz="1600" b="1" cap="none"/>
            </a:lvl9pPr>
          </a:lstStyle>
          <a:p>
            <a:pPr>
              <a:defRPr lang="en-us"/>
            </a:pPr>
            <a:r>
              <a:t>Click to edit Master text styles</a:t>
            </a:r>
          </a:p>
        </p:txBody>
      </p:sp>
      <p:sp>
        <p:nvSpPr>
          <p:cNvPr id="6" name="Content Placeholder 5"/>
          <p:cNvSpPr>
            <a:spLocks noGrp="1" noChangeArrowheads="1"/>
            <a:extLst>
              <a:ext uri="smNativeData">
                <pr:smNativeData xmlns:pr="smNativeData" xmlns="smNativeData" val="SMDATA_15_QnMPaRMAAAAlAAAAZAAAAA0AAAAAkAAAAEgAAACQAAAASAAAAAAAAAAAAAAAAAAAAAEAAABQAAAAAAAAAAAA4D8AAAAAAADgPwAAAAAAAOA/AAAAAAAA4D8AAAAAAADgPwAAAAAAAOA/AAAAAAAA4D8AAAAAAADgPwAAAAAAAOA/AAAAAAAA4D8CAAAAjAAAAAAAAAAAAAAAFWCCDA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UAAGkPAADbRQAAFCYAABAAAAAmAAAACAAAAAEAAAAAAAAA"/>
              </a:ext>
            </a:extLst>
          </p:cNvSpPr>
          <p:nvPr>
            <p:ph idx="4"/>
          </p:nvPr>
        </p:nvSpPr>
        <p:spPr>
          <a:xfrm>
            <a:off x="6172200" y="2505075"/>
            <a:ext cx="5183505" cy="3684905"/>
          </a:xfrm>
        </p:spPr>
        <p:txBody>
          <a:body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7" name="Date Placeholder 6"/>
          <p:cNvSpPr>
            <a:spLocks noGrp="1" noChangeArrowheads="1"/>
            <a:extLst>
              <a:ext uri="smNativeData">
                <pr:smNativeData xmlns:pr="smNativeData" xmlns="smNativeData" val="SMDATA_15_QnMPaRMAAAAlAAAAZAAAAA0AAAAAkAAAAEgAAACQAAAASAAAAAAAAAABAAAAAAAAAAEAAABQAAAAAAAAAAAA4D8AAAAAAADgPwAAAAAAAOA/AAAAAAAA4D8AAAAAAADgPwAAAAAAAOA/AAAAAAAA4D8AAAAAAADgPwAAAAAAAOA/AAAAAAAA4D8CAAAAjAAAAAAAAAAAAAAAFWCCDA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BcAAAAUAAAAAAAAAAAAAAD/fwAA/38AAAAAAAAJAAAABAAAAJgG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BonAAAIFgAAWSkAABAAAAAmAAAACAAAAAAAAAAAAAAA"/>
              </a:ext>
            </a:extLst>
          </p:cNvSpPr>
          <p:nvPr>
            <p:ph type="dt" sz="half" idx="10"/>
          </p:nvPr>
        </p:nvSpPr>
        <p:spPr/>
        <p:txBody>
          <a:bodyPr/>
          <a:lstStyle/>
          <a:p>
            <a:pPr>
              <a:defRPr lang="en-us"/>
            </a:pPr>
            <a:fld id="{3F80D895-DBD2-D52E-9C38-2D7B96766A78}" type="datetime1">
              <a:t>11/8/25</a:t>
            </a:fld>
          </a:p>
        </p:txBody>
      </p:sp>
      <p:sp>
        <p:nvSpPr>
          <p:cNvPr id="8" name="Footer Placeholder 7"/>
          <p:cNvSpPr>
            <a:spLocks noGrp="1" noChangeArrowheads="1"/>
            <a:extLst>
              <a:ext uri="smNativeData">
                <pr:smNativeData xmlns:pr="smNativeData" xmlns="smNativeData" val="SMDATA_15_QnMPaRMAAAAlAAAAZAAAAA0AAAAAkAAAAEgAAACQAAAASAAAAAAAAAABAAAAAAAAAAEAAABQAAAAAAAAAAAA4D8AAAAAAADgPwAAAAAAAOA/AAAAAAAA4D8AAAAAAADgPwAAAAAAAOA/AAAAAAAA4D8AAAAAAADgPwAAAAAAAOA/AAAAAAAA4D8CAAAAjAAAAAAAAAAAAAAAFWCCDA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BcAAAAUAAAAAAAAAAAAAAD/fwAA/38AAAAAAAAJAAAABAAAAGV0AAY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2BgAABonAAAoMgAAWSkAABAAAAAmAAAACAAAAAAAAAAAAAAA"/>
              </a:ext>
            </a:extLst>
          </p:cNvSpPr>
          <p:nvPr>
            <p:ph type="ftr" sz="quarter" idx="11"/>
          </p:nvPr>
        </p:nvSpPr>
        <p:spPr/>
        <p:txBody>
          <a:bodyPr/>
          <a:lstStyle/>
          <a:p>
            <a:pPr>
              <a:defRPr lang="en-us"/>
            </a:pPr>
          </a:p>
        </p:txBody>
      </p:sp>
      <p:sp>
        <p:nvSpPr>
          <p:cNvPr id="9" name="Slide Number Placeholder 8"/>
          <p:cNvSpPr>
            <a:spLocks noGrp="1" noChangeArrowheads="1"/>
            <a:extLst>
              <a:ext uri="smNativeData">
                <pr:smNativeData xmlns:pr="smNativeData" xmlns="smNativeData" val="SMDATA_15_QnMPaRMAAAAlAAAAZAAAAA0AAAAAkAAAAEgAAACQAAAASAAAAAAAAAABAAAAAAAAAAEAAABQAAAAAAAAAAAA4D8AAAAAAADgPwAAAAAAAOA/AAAAAAAA4D8AAAAAAADgPwAAAAAAAOA/AAAAAAAA4D8AAAAAAADgPwAAAAAAAOA/AAAAAAAA4D8CAAAAjAAAAAAAAAAAAAAAFWCCDA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BcAAAAUAAAAAAAAAAAAAAD/fwAA/38AAAAAAAAJAAAABAAAAD6a5wU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DQAABonAADYRQAAWSkAABAAAAAmAAAACAAAAAAAAAAAAAAA"/>
              </a:ext>
            </a:extLst>
          </p:cNvSpPr>
          <p:nvPr>
            <p:ph type="sldNum" sz="quarter" idx="12"/>
          </p:nvPr>
        </p:nvSpPr>
        <p:spPr/>
        <p:txBody>
          <a:bodyPr/>
          <a:lstStyle/>
          <a:p>
            <a:pPr>
              <a:defRPr lang="en-us"/>
            </a:pPr>
            <a:fld id="{3F80EABC-F2D2-D51C-9C38-0449A4766A51}" type="slidenum">
              <a:t>‹#›</a:t>
            </a:fld>
          </a:p>
        </p:txBody>
      </p:sp>
    </p:spTree>
  </p:cSld>
  <p:clrMapOvr>
    <a:masterClrMapping/>
  </p:clrMapOvr>
  <p:hf hdr="0" ftr="0"/>
</p:sldLayout>
</file>

<file path=ppt/slideLayouts/slideLayout6.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titleOnly" preserve="1">
  <p:cSld name="Title Only">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smNativeData" val="SMDATA_15_QnMPaRMAAAAlAAAAZAAAAA0AAAAAkAAAAEgAAACQAAAASAAAAAAAAAABAAAAAAAAAAEAAABQAAAAAAAAAAAA4D8AAAAAAADgPwAAAAAAAOA/AAAAAAAA4D8AAAAAAADgPwAAAAAAAOA/AAAAAAAA4D8AAAAAAADgPwAAAAAAAOA/AAAAAAAA4D8CAAAAjAAAAAAAAAAAAAAAFWCCDA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D8CAADYRQAAZwoAABAAAAAmAAAACAAAAAAAAAAAAAAA"/>
              </a:ext>
            </a:extLst>
          </p:cNvSpPr>
          <p:nvPr>
            <p:ph type="title"/>
          </p:nvPr>
        </p:nvSpPr>
        <p:spPr/>
        <p:txBody>
          <a:bodyPr/>
          <a:lstStyle/>
          <a:p>
            <a:pPr>
              <a:defRPr lang="en-us"/>
            </a:pPr>
            <a:r>
              <a:t>Click to edit Master title style</a:t>
            </a:r>
          </a:p>
        </p:txBody>
      </p:sp>
      <p:sp>
        <p:nvSpPr>
          <p:cNvPr id="3" name="Date Placeholder 2"/>
          <p:cNvSpPr>
            <a:spLocks noGrp="1" noChangeArrowheads="1"/>
            <a:extLst>
              <a:ext uri="smNativeData">
                <pr:smNativeData xmlns:pr="smNativeData" xmlns="smNativeData" val="SMDATA_15_QnMPaRMAAAAlAAAAZAAAAA0AAAAAkAAAAEgAAACQAAAASAAAAAAAAAABAAAAAAAAAAEAAABQAAAAAAAAAAAA4D8AAAAAAADgPwAAAAAAAOA/AAAAAAAA4D8AAAAAAADgPwAAAAAAAOA/AAAAAAAA4D8AAAAAAADgPwAAAAAAAOA/AAAAAAAA4D8CAAAAjAAAAAAAAAAAAAAAFWCCDA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BcAAAAUAAAAAAAAAAAAAAD/fwAA/38AAAAAAAAJAAAABAAAAGUAbg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BonAAAIFgAAWSkAABAAAAAmAAAACAAAAAAAAAAAAAAA"/>
              </a:ext>
            </a:extLst>
          </p:cNvSpPr>
          <p:nvPr>
            <p:ph type="dt" sz="half" idx="10"/>
          </p:nvPr>
        </p:nvSpPr>
        <p:spPr/>
        <p:txBody>
          <a:bodyPr/>
          <a:lstStyle/>
          <a:p>
            <a:pPr>
              <a:defRPr lang="en-us"/>
            </a:pPr>
            <a:fld id="{3F809A64-2AD2-D56C-9C38-DC39D4766A89}" type="datetime1">
              <a:t/>
            </a:fld>
          </a:p>
        </p:txBody>
      </p:sp>
      <p:sp>
        <p:nvSpPr>
          <p:cNvPr id="4" name="Footer Placeholder 3"/>
          <p:cNvSpPr>
            <a:spLocks noGrp="1" noChangeArrowheads="1"/>
            <a:extLst>
              <a:ext uri="smNativeData">
                <pr:smNativeData xmlns:pr="smNativeData" xmlns="smNativeData" val="SMDATA_15_QnMPaRMAAAAlAAAAZAAAAA0AAAAAkAAAAEgAAACQAAAASAAAAAAAAAABAAAAAAAAAAEAAABQAAAAAAAAAAAA4D8AAAAAAADgPwAAAAAAAOA/AAAAAAAA4D8AAAAAAADgPwAAAAAAAOA/AAAAAAAA4D8AAAAAAADgPwAAAAAAAOA/AAAAAAAA4D8CAAAAjAAAAAAAAAAAAAAAFWCCDA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BcAAAAUAAAAAAAAAAAAAAD/fwAA/38AAAAAAAAJAAAABAAAANvd+QU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2BgAABonAAAoMgAAWSkAABAAAAAmAAAACAAAAAAAAAAAAAAA"/>
              </a:ext>
            </a:extLst>
          </p:cNvSpPr>
          <p:nvPr>
            <p:ph type="ftr" sz="quarter" idx="11"/>
          </p:nvPr>
        </p:nvSpPr>
        <p:spPr/>
        <p:txBody>
          <a:bodyPr/>
          <a:lstStyle/>
          <a:p>
            <a:pPr>
              <a:defRPr lang="en-us"/>
            </a:pPr>
          </a:p>
        </p:txBody>
      </p:sp>
      <p:sp>
        <p:nvSpPr>
          <p:cNvPr id="5" name="Slide Number Placeholder 4"/>
          <p:cNvSpPr>
            <a:spLocks noGrp="1" noChangeArrowheads="1"/>
            <a:extLst>
              <a:ext uri="smNativeData">
                <pr:smNativeData xmlns:pr="smNativeData" xmlns="smNativeData" val="SMDATA_15_QnMPaRMAAAAlAAAAZAAAAA0AAAAAkAAAAEgAAACQAAAASAAAAAAAAAABAAAAAAAAAAEAAABQAAAAAAAAAAAA4D8AAAAAAADgPwAAAAAAAOA/AAAAAAAA4D8AAAAAAADgPwAAAAAAAOA/AAAAAAAA4D8AAAAAAADgPwAAAAAAAOA/AAAAAAAA4D8CAAAAjAAAAAAAAAAAAAAAFWCCDA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BcAAAAUAAAAAAAAAAAAAAD/fwAA/38AAAAAAAAJAAAABAAAAB0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DQAABonAADYRQAAWSkAABAAAAAmAAAACAAAAAAAAAAAAAAA"/>
              </a:ext>
            </a:extLst>
          </p:cNvSpPr>
          <p:nvPr>
            <p:ph type="sldNum" sz="quarter" idx="12"/>
          </p:nvPr>
        </p:nvSpPr>
        <p:spPr/>
        <p:txBody>
          <a:bodyPr/>
          <a:lstStyle/>
          <a:p>
            <a:pPr>
              <a:defRPr lang="en-us"/>
            </a:pPr>
            <a:fld id="{3F80E07E-30D2-D516-9C38-C643AE766A93}" type="slidenum">
              <a:t/>
            </a:fld>
          </a:p>
        </p:txBody>
      </p:sp>
    </p:spTree>
  </p:cSld>
  <p:clrMapOvr>
    <a:masterClrMapping/>
  </p:clrMapOvr>
  <p:hf hdr="0" ftr="0"/>
</p:sldLayout>
</file>

<file path=ppt/slideLayouts/slideLayout7.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blank" preserve="1">
  <p:cSld name="Blank">
    <p:spTree>
      <p:nvGrpSpPr>
        <p:cNvPr id="1" name=""/>
        <p:cNvGrpSpPr/>
        <p:nvPr/>
      </p:nvGrpSpPr>
      <p:grpSpPr>
        <a:xfrm>
          <a:off x="0" y="0"/>
          <a:ext cx="0" cy="0"/>
          <a:chOff x="0" y="0"/>
          <a:chExt cx="0" cy="0"/>
        </a:xfrm>
      </p:grpSpPr>
      <p:sp>
        <p:nvSpPr>
          <p:cNvPr id="2" name="Date Placeholder 1"/>
          <p:cNvSpPr>
            <a:spLocks noGrp="1" noChangeArrowheads="1"/>
            <a:extLst>
              <a:ext uri="smNativeData">
                <pr:smNativeData xmlns:pr="smNativeData" xmlns="smNativeData" val="SMDATA_15_QnMPaRMAAAAlAAAAZAAAAA0AAAAAkAAAAEgAAACQAAAASAAAAAAAAAABAAAAAAAAAAEAAABQAAAAAAAAAAAA4D8AAAAAAADgPwAAAAAAAOA/AAAAAAAA4D8AAAAAAADgPwAAAAAAAOA/AAAAAAAA4D8AAAAAAADgPwAAAAAAAOA/AAAAAAAA4D8CAAAAjAAAAAAAAAAAAAAAFWCCDA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BcAAAAUAAAAAAAAAAAAAAD/fwAA/38AAAAAAAAJAAAABAAAABT5N3c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BonAAAIFgAAWSkAABAAAAAmAAAACAAAAAAAAAAAAAAA"/>
              </a:ext>
            </a:extLst>
          </p:cNvSpPr>
          <p:nvPr>
            <p:ph type="dt" sz="half" idx="10"/>
          </p:nvPr>
        </p:nvSpPr>
        <p:spPr/>
        <p:txBody>
          <a:bodyPr/>
          <a:lstStyle/>
          <a:p>
            <a:pPr>
              <a:defRPr lang="en-us"/>
            </a:pPr>
            <a:fld id="{3F80E76D-23D2-D511-9C38-D544A9766A80}" type="datetime1">
              <a:t>11/8/25</a:t>
            </a:fld>
          </a:p>
        </p:txBody>
      </p:sp>
      <p:sp>
        <p:nvSpPr>
          <p:cNvPr id="3" name="Footer Placeholder 2"/>
          <p:cNvSpPr>
            <a:spLocks noGrp="1" noChangeArrowheads="1"/>
            <a:extLst>
              <a:ext uri="smNativeData">
                <pr:smNativeData xmlns:pr="smNativeData" xmlns="smNativeData" val="SMDATA_15_QnMPaRMAAAAlAAAAZAAAAA0AAAAAkAAAAEgAAACQAAAASAAAAAAAAAABAAAAAAAAAAEAAABQAAAAAAAAAAAA4D8AAAAAAADgPwAAAAAAAOA/AAAAAAAA4D8AAAAAAADgPwAAAAAAAOA/AAAAAAAA4D8AAAAAAADgPwAAAAAAAOA/AAAAAAAA4D8CAAAAjAAAAAAAAAAAAAAAFWCCDA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2BgAABonAAAoMgAAWSkAABAAAAAmAAAACAAAAAAAAAAAAAAA"/>
              </a:ext>
            </a:extLst>
          </p:cNvSpPr>
          <p:nvPr>
            <p:ph type="ftr" sz="quarter" idx="11"/>
          </p:nvPr>
        </p:nvSpPr>
        <p:spPr/>
        <p:txBody>
          <a:bodyPr/>
          <a:lstStyle/>
          <a:p>
            <a:pPr>
              <a:defRPr lang="en-us"/>
            </a:pPr>
          </a:p>
        </p:txBody>
      </p:sp>
      <p:sp>
        <p:nvSpPr>
          <p:cNvPr id="4" name="Slide Number Placeholder 3"/>
          <p:cNvSpPr>
            <a:spLocks noGrp="1" noChangeArrowheads="1"/>
            <a:extLst>
              <a:ext uri="smNativeData">
                <pr:smNativeData xmlns:pr="smNativeData" xmlns="smNativeData" val="SMDATA_15_QnMPaRMAAAAlAAAAZAAAAA0AAAAAkAAAAEgAAACQAAAASAAAAAAAAAABAAAAAAAAAAEAAABQAAAAAAAAAAAA4D8AAAAAAADgPwAAAAAAAOA/AAAAAAAA4D8AAAAAAADgPwAAAAAAAOA/AAAAAAAA4D8AAAAAAADgPwAAAAAAAOA/AAAAAAAA4D8CAAAAjAAAAAAAAAAAAAAAFWCCDA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DQAABonAADYRQAAWSkAABAAAAAmAAAACAAAAAAAAAAAAAAA"/>
              </a:ext>
            </a:extLst>
          </p:cNvSpPr>
          <p:nvPr>
            <p:ph type="sldNum" sz="quarter" idx="12"/>
          </p:nvPr>
        </p:nvSpPr>
        <p:spPr/>
        <p:txBody>
          <a:bodyPr/>
          <a:lstStyle/>
          <a:p>
            <a:pPr>
              <a:defRPr lang="en-us"/>
            </a:pPr>
            <a:fld id="{3F80855B-15D2-D573-9C38-E326CB766AB6}" type="slidenum">
              <a:t>‹#›</a:t>
            </a:fld>
          </a:p>
        </p:txBody>
      </p:sp>
    </p:spTree>
  </p:cSld>
  <p:clrMapOvr>
    <a:masterClrMapping/>
  </p:clrMapOvr>
  <p:hf hdr="0" ftr="0"/>
</p:sldLayout>
</file>

<file path=ppt/slideLayouts/slideLayout8.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objTx" preserve="1">
  <p:cSld name="Content with Caption">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smNativeData" val="SMDATA_15_QnMPaRMAAAAlAAAAZAAAAA0AAAAAkAAAAEgAAACQAAAASAAAAAAAAAACAAAAAAAAAAEAAABQAAAAAAAAAAAA4D8AAAAAAADgPwAAAAAAAOA/AAAAAAAA4D8AAAAAAADgPwAAAAAAAOA/AAAAAAAA4D8AAAAAAADgPwAAAAAAAOA/AAAAAAAA4D8CAAAAjAAAAAAAAAAAAAAAFWCCDA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wUAANACAABbHQAAqAwAABAAAAAmAAAACAAAAIGAAAAAAAAA"/>
              </a:ext>
            </a:extLst>
          </p:cNvSpPr>
          <p:nvPr>
            <p:ph type="title"/>
          </p:nvPr>
        </p:nvSpPr>
        <p:spPr>
          <a:xfrm>
            <a:off x="840105" y="457200"/>
            <a:ext cx="3931920" cy="1600200"/>
          </a:xfrm>
        </p:spPr>
        <p:txBody>
          <a:bodyPr vert="horz" wrap="square" lIns="91440" tIns="45720" rIns="91440" bIns="45720" numCol="1" spcCol="215900" anchor="b">
            <a:prstTxWarp prst="textNoShape">
              <a:avLst/>
            </a:prstTxWarp>
          </a:bodyPr>
          <a:lstStyle>
            <a:lvl1pPr>
              <a:defRPr lang="en-us" sz="3200" cap="none"/>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r>
              <a:t>Click to edit Master title style</a:t>
            </a:r>
          </a:p>
        </p:txBody>
      </p:sp>
      <p:sp>
        <p:nvSpPr>
          <p:cNvPr id="3" name="Content Placeholder 2"/>
          <p:cNvSpPr>
            <a:spLocks noGrp="1" noChangeArrowheads="1"/>
            <a:extLst>
              <a:ext uri="smNativeData">
                <pr:smNativeData xmlns:pr="smNativeData" xmlns="smNativeData" val="SMDATA_15_QnMPaRMAAAAlAAAAZAAAAA0AAAAAkAAAAEgAAACQAAAASAAAAAAAAAAAAAAAAAAAAAEAAABQAAAAAAAAAAAA4D8AAAAAAADgPwAAAAAAAOA/AAAAAAAA4D8AAAAAAADgPwAAAAAAAOA/AAAAAAAA4D8AAAAAAADgPwAAAAAAAOA/AAAAAAAA4D8CAAAAjAAAAAAAAAAAAAAAFWCCDA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4x8AABMGAADbRQAADiQAABAAAAAmAAAACAAAAAGAAAAAAAAA"/>
              </a:ext>
            </a:extLst>
          </p:cNvSpPr>
          <p:nvPr>
            <p:ph idx="1"/>
          </p:nvPr>
        </p:nvSpPr>
        <p:spPr>
          <a:xfrm>
            <a:off x="5183505" y="987425"/>
            <a:ext cx="6172200" cy="4873625"/>
          </a:xfrm>
        </p:spPr>
        <p:txBody>
          <a:bodyPr/>
          <a:lstStyle>
            <a:lvl1pPr>
              <a:defRPr lang="en-us" sz="3200" cap="none"/>
            </a:lvl1pPr>
            <a:lvl2pPr>
              <a:defRPr lang="en-us" sz="2800" cap="none"/>
            </a:lvl2pPr>
            <a:lvl3pPr>
              <a:defRPr lang="en-us" sz="2400" cap="none"/>
            </a:lvl3pPr>
            <a:lvl4pPr>
              <a:defRPr lang="en-us" sz="2000" cap="none"/>
            </a:lvl4pPr>
            <a:lvl5pPr>
              <a:defRPr lang="en-us" sz="2000" cap="none"/>
            </a:lvl5pPr>
            <a:lvl6pPr>
              <a:defRPr lang="en-us" sz="2000" cap="none"/>
            </a:lvl6pPr>
            <a:lvl7pPr>
              <a:defRPr lang="en-us" sz="2000" cap="none"/>
            </a:lvl7pPr>
            <a:lvl8pPr>
              <a:defRPr lang="en-us" sz="2000" cap="none"/>
            </a:lvl8pPr>
            <a:lvl9pPr>
              <a:defRPr lang="en-us" sz="2000" cap="none"/>
            </a:lvl9p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Text Placeholder 3"/>
          <p:cNvSpPr>
            <a:spLocks noGrp="1" noChangeArrowheads="1"/>
            <a:extLst>
              <a:ext uri="smNativeData">
                <pr:smNativeData xmlns:pr="smNativeData" xmlns="smNativeData" val="SMDATA_15_QnMPaRMAAAAlAAAAZAAAAA0AAAAAkAAAAEgAAACQAAAASAAAAAAAAAAAAAAAAAAAAAEAAABQAAAAAAAAAAAA4D8AAAAAAADgPwAAAAAAAOA/AAAAAAAA4D8AAAAAAADgPwAAAAAAAOA/AAAAAAAA4D8AAAAAAADgPwAAAAAAAOA/AAAAAAAA4D8CAAAAjAAAAAAAAAAAAAAAFWCCDA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wUAAKgMAABbHQAAGyQAABAAAAAmAAAACAAAAAGAAAAAAAAA"/>
              </a:ext>
            </a:extLst>
          </p:cNvSpPr>
          <p:nvPr>
            <p:ph idx="2"/>
          </p:nvPr>
        </p:nvSpPr>
        <p:spPr>
          <a:xfrm>
            <a:off x="840105" y="2057400"/>
            <a:ext cx="3931920" cy="3811905"/>
          </a:xfrm>
        </p:spPr>
        <p:txBody>
          <a:bodyPr/>
          <a:lstStyle>
            <a:lvl1pPr marL="0" indent="0">
              <a:buNone/>
              <a:defRPr lang="en-us" sz="1600" cap="none"/>
            </a:lvl1pPr>
            <a:lvl2pPr marL="457200" indent="0">
              <a:buNone/>
              <a:defRPr lang="en-us" sz="1400" cap="none"/>
            </a:lvl2pPr>
            <a:lvl3pPr marL="914400" indent="0">
              <a:buNone/>
              <a:defRPr lang="en-us" sz="1200" cap="none"/>
            </a:lvl3pPr>
            <a:lvl4pPr marL="1371600" indent="0">
              <a:buNone/>
              <a:defRPr lang="en-us" sz="1000" cap="none"/>
            </a:lvl4pPr>
            <a:lvl5pPr marL="1828800" indent="0">
              <a:buNone/>
              <a:defRPr lang="en-us" sz="1000" cap="none"/>
            </a:lvl5pPr>
            <a:lvl6pPr marL="2286000" indent="0">
              <a:buNone/>
              <a:defRPr lang="en-us" sz="1000" cap="none"/>
            </a:lvl6pPr>
            <a:lvl7pPr marL="2743200" indent="0">
              <a:buNone/>
              <a:defRPr lang="en-us" sz="1000" cap="none"/>
            </a:lvl7pPr>
            <a:lvl8pPr marL="3200400" indent="0">
              <a:buNone/>
              <a:defRPr lang="en-us" sz="1000" cap="none"/>
            </a:lvl8pPr>
            <a:lvl9pPr marL="3657600" indent="0">
              <a:buNone/>
              <a:defRPr lang="en-us" sz="1000" cap="none"/>
            </a:lvl9pPr>
          </a:lstStyle>
          <a:p>
            <a:pPr>
              <a:defRPr lang="en-us"/>
            </a:pPr>
            <a:r>
              <a:t>Click to edit Master text styles</a:t>
            </a:r>
          </a:p>
        </p:txBody>
      </p:sp>
      <p:sp>
        <p:nvSpPr>
          <p:cNvPr id="5" name="Date Placeholder 4"/>
          <p:cNvSpPr>
            <a:spLocks noGrp="1" noChangeArrowheads="1"/>
            <a:extLst>
              <a:ext uri="smNativeData">
                <pr:smNativeData xmlns:pr="smNativeData" xmlns="smNativeData" val="SMDATA_15_QnMPaRMAAAAlAAAAZAAAAA0AAAAAkAAAAEgAAACQAAAASAAAAAAAAAABAAAAAAAAAAEAAABQAAAAAAAAAAAA4D8AAAAAAADgPwAAAAAAAOA/AAAAAAAA4D8AAAAAAADgPwAAAAAAAOA/AAAAAAAA4D8AAAAAAADgPwAAAAAAAOA/AAAAAAAA4D8CAAAAjAAAAAAAAAAAAAAAFWCCDA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BonAAAIFgAAWSkAABAAAAAmAAAACAAAAAAAAAAAAAAA"/>
              </a:ext>
            </a:extLst>
          </p:cNvSpPr>
          <p:nvPr>
            <p:ph type="dt" sz="half" idx="10"/>
          </p:nvPr>
        </p:nvSpPr>
        <p:spPr/>
        <p:txBody>
          <a:bodyPr/>
          <a:lstStyle/>
          <a:p>
            <a:pPr>
              <a:defRPr lang="en-us"/>
            </a:pPr>
            <a:fld id="{3F808DCF-81D2-D57B-9C38-772EC3766A22}" type="datetime1">
              <a:t>11/8/25</a:t>
            </a:fld>
          </a:p>
        </p:txBody>
      </p:sp>
      <p:sp>
        <p:nvSpPr>
          <p:cNvPr id="6" name="Footer Placeholder 5"/>
          <p:cNvSpPr>
            <a:spLocks noGrp="1" noChangeArrowheads="1"/>
            <a:extLst>
              <a:ext uri="smNativeData">
                <pr:smNativeData xmlns:pr="smNativeData" xmlns="smNativeData" val="SMDATA_15_QnMPaRMAAAAlAAAAZAAAAA0AAAAAkAAAAEgAAACQAAAASAAAAAAAAAABAAAAAAAAAAEAAABQAAAAAAAAAAAA4D8AAAAAAADgPwAAAAAAAOA/AAAAAAAA4D8AAAAAAADgPwAAAAAAAOA/AAAAAAAA4D8AAAAAAADgPwAAAAAAAOA/AAAAAAAA4D8CAAAAjAAAAAAAAAAAAAAAFWCCDA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2BgAABonAAAoMgAAWSkAABAAAAAmAAAACAAAAAAAAAAAAAAA"/>
              </a:ext>
            </a:extLst>
          </p:cNvSpPr>
          <p:nvPr>
            <p:ph type="ftr" sz="quarter" idx="11"/>
          </p:nvPr>
        </p:nvSpPr>
        <p:spPr/>
        <p:txBody>
          <a:bodyPr/>
          <a:lstStyle/>
          <a:p>
            <a:pPr>
              <a:defRPr lang="en-us"/>
            </a:pPr>
          </a:p>
        </p:txBody>
      </p:sp>
      <p:sp>
        <p:nvSpPr>
          <p:cNvPr id="7" name="Slide Number Placeholder 6"/>
          <p:cNvSpPr>
            <a:spLocks noGrp="1" noChangeArrowheads="1"/>
            <a:extLst>
              <a:ext uri="smNativeData">
                <pr:smNativeData xmlns:pr="smNativeData" xmlns="smNativeData" val="SMDATA_15_QnMPaRMAAAAlAAAAZAAAAA0AAAAAkAAAAEgAAACQAAAASAAAAAAAAAABAAAAAAAAAAEAAABQAAAAAAAAAAAA4D8AAAAAAADgPwAAAAAAAOA/AAAAAAAA4D8AAAAAAADgPwAAAAAAAOA/AAAAAAAA4D8AAAAAAADgPwAAAAAAAOA/AAAAAAAA4D8CAAAAjAAAAAAAAAAAAAAAFWCCDA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DQAABonAADYRQAAWSkAABAAAAAmAAAACAAAAAAAAAAAAAAA"/>
              </a:ext>
            </a:extLst>
          </p:cNvSpPr>
          <p:nvPr>
            <p:ph type="sldNum" sz="quarter" idx="12"/>
          </p:nvPr>
        </p:nvSpPr>
        <p:spPr/>
        <p:txBody>
          <a:bodyPr/>
          <a:lstStyle/>
          <a:p>
            <a:pPr>
              <a:defRPr lang="en-us"/>
            </a:pPr>
            <a:fld id="{3F80EFF0-BED2-D519-9C38-484CA1766A1D}" type="slidenum">
              <a:t>‹#›</a:t>
            </a:fld>
          </a:p>
        </p:txBody>
      </p:sp>
    </p:spTree>
  </p:cSld>
  <p:clrMapOvr>
    <a:masterClrMapping/>
  </p:clrMapOvr>
  <p:hf hdr="0" ftr="0"/>
</p:sldLayout>
</file>

<file path=ppt/slideLayouts/slideLayout9.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picTx" preserve="1">
  <p:cSld name="Picture with Caption">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smNativeData" val="SMDATA_15_QnMPaRMAAAAlAAAAZAAAAA0AAAAAkAAAAEgAAACQAAAASAAAAAAAAAACAAAAAAAAAAEAAABQAAAAAAAAAAAA4D8AAAAAAADgPwAAAAAAAOA/AAAAAAAA4D8AAAAAAADgPwAAAAAAAOA/AAAAAAAA4D8AAAAAAADgPwAAAAAAAOA/AAAAAAAA4D8CAAAAjAAAAAAAAAAAAAAAFWCCDA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wUAANACAABbHQAAqAwAABAAAAAmAAAACAAAAIGAAAAAAAAA"/>
              </a:ext>
            </a:extLst>
          </p:cNvSpPr>
          <p:nvPr>
            <p:ph type="title"/>
          </p:nvPr>
        </p:nvSpPr>
        <p:spPr>
          <a:xfrm>
            <a:off x="840105" y="457200"/>
            <a:ext cx="3931920" cy="1600200"/>
          </a:xfrm>
        </p:spPr>
        <p:txBody>
          <a:bodyPr vert="horz" wrap="square" lIns="91440" tIns="45720" rIns="91440" bIns="45720" numCol="1" spcCol="215900" anchor="b">
            <a:prstTxWarp prst="textNoShape">
              <a:avLst/>
            </a:prstTxWarp>
          </a:bodyPr>
          <a:lstStyle>
            <a:lvl1pPr>
              <a:defRPr lang="en-us" sz="3200" cap="none"/>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r>
              <a:t>Click to edit Master title style</a:t>
            </a:r>
          </a:p>
        </p:txBody>
      </p:sp>
      <p:sp>
        <p:nvSpPr>
          <p:cNvPr id="3" name="Picture Placeholder 2"/>
          <p:cNvSpPr>
            <a:spLocks noGrp="1" noChangeArrowheads="1"/>
            <a:extLst>
              <a:ext uri="smNativeData">
                <pr:smNativeData xmlns:pr="smNativeData" xmlns="smNativeData" val="SMDATA_15_QnMPaRMAAAAlAAAAZAAAAA0AAAAAkAAAAEgAAACQAAAASAAAAAAAAAAAAAAAAAAAAAEAAABQAAAAAAAAAAAA4D8AAAAAAADgPwAAAAAAAOA/AAAAAAAA4D8AAAAAAADgPwAAAAAAAOA/AAAAAAAA4D8AAAAAAADgPwAAAAAAAOA/AAAAAAAA4D8CAAAAjAAAAAAAAAAAAAAAFWCCDA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4x8AABMGAADbRQAADiQAABAAAAAmAAAACAAAAAGAAAAAAAAA"/>
              </a:ext>
            </a:extLst>
          </p:cNvSpPr>
          <p:nvPr>
            <p:ph type="pic" idx="1"/>
          </p:nvPr>
        </p:nvSpPr>
        <p:spPr>
          <a:xfrm>
            <a:off x="5183505" y="987425"/>
            <a:ext cx="6172200" cy="4873625"/>
          </a:xfrm>
        </p:spPr>
        <p:txBody>
          <a:bodyPr/>
          <a:lstStyle>
            <a:lvl1pPr marL="0" indent="0">
              <a:buNone/>
              <a:defRPr lang="en-us" sz="3200" cap="none"/>
            </a:lvl1pPr>
            <a:lvl2pPr marL="457200" indent="0">
              <a:buNone/>
              <a:defRPr lang="en-us" sz="2800" cap="none"/>
            </a:lvl2pPr>
            <a:lvl3pPr marL="914400" indent="0">
              <a:buNone/>
              <a:defRPr lang="en-us" sz="2400" cap="none"/>
            </a:lvl3pPr>
            <a:lvl4pPr marL="1371600" indent="0">
              <a:buNone/>
              <a:defRPr lang="en-us" sz="2000" cap="none"/>
            </a:lvl4pPr>
            <a:lvl5pPr marL="1828800" indent="0">
              <a:buNone/>
              <a:defRPr lang="en-us" sz="2000" cap="none"/>
            </a:lvl5pPr>
            <a:lvl6pPr marL="2286000" indent="0">
              <a:buNone/>
              <a:defRPr lang="en-us" sz="2000" cap="none"/>
            </a:lvl6pPr>
            <a:lvl7pPr marL="2743200" indent="0">
              <a:buNone/>
              <a:defRPr lang="en-us" sz="2000" cap="none"/>
            </a:lvl7pPr>
            <a:lvl8pPr marL="3200400" indent="0">
              <a:buNone/>
              <a:defRPr lang="en-us" sz="2000" cap="none"/>
            </a:lvl8pPr>
            <a:lvl9pPr marL="3657600" indent="0">
              <a:buNone/>
              <a:defRPr lang="en-us" sz="2000" cap="none"/>
            </a:lvl9pPr>
          </a:lstStyle>
          <a:p>
            <a:pPr>
              <a:defRPr lang="en-us"/>
            </a:pPr>
          </a:p>
        </p:txBody>
      </p:sp>
      <p:sp>
        <p:nvSpPr>
          <p:cNvPr id="4" name="Text Placeholder 3"/>
          <p:cNvSpPr>
            <a:spLocks noGrp="1" noChangeArrowheads="1"/>
            <a:extLst>
              <a:ext uri="smNativeData">
                <pr:smNativeData xmlns:pr="smNativeData" xmlns="smNativeData" val="SMDATA_15_QnMPaRMAAAAlAAAAZAAAAA0AAAAAkAAAAEgAAACQAAAASAAAAAAAAAAAAAAAAAAAAAEAAABQAAAAAAAAAAAA4D8AAAAAAADgPwAAAAAAAOA/AAAAAAAA4D8AAAAAAADgPwAAAAAAAOA/AAAAAAAA4D8AAAAAAADgPwAAAAAAAOA/AAAAAAAA4D8CAAAAjAAAAAAAAAAAAAAAFWCCDA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wUAAKgMAABbHQAAGyQAABAAAAAmAAAACAAAAAGAAAAAAAAA"/>
              </a:ext>
            </a:extLst>
          </p:cNvSpPr>
          <p:nvPr>
            <p:ph idx="2"/>
          </p:nvPr>
        </p:nvSpPr>
        <p:spPr>
          <a:xfrm>
            <a:off x="840105" y="2057400"/>
            <a:ext cx="3931920" cy="3811905"/>
          </a:xfrm>
        </p:spPr>
        <p:txBody>
          <a:bodyPr/>
          <a:lstStyle>
            <a:lvl1pPr marL="0" indent="0">
              <a:buNone/>
              <a:defRPr lang="en-us" sz="1600" cap="none"/>
            </a:lvl1pPr>
            <a:lvl2pPr marL="457200" indent="0">
              <a:buNone/>
              <a:defRPr lang="en-us" sz="1400" cap="none"/>
            </a:lvl2pPr>
            <a:lvl3pPr marL="914400" indent="0">
              <a:buNone/>
              <a:defRPr lang="en-us" sz="1200" cap="none"/>
            </a:lvl3pPr>
            <a:lvl4pPr marL="1371600" indent="0">
              <a:buNone/>
              <a:defRPr lang="en-us" sz="1000" cap="none"/>
            </a:lvl4pPr>
            <a:lvl5pPr marL="1828800" indent="0">
              <a:buNone/>
              <a:defRPr lang="en-us" sz="1000" cap="none"/>
            </a:lvl5pPr>
            <a:lvl6pPr marL="2286000" indent="0">
              <a:buNone/>
              <a:defRPr lang="en-us" sz="1000" cap="none"/>
            </a:lvl6pPr>
            <a:lvl7pPr marL="2743200" indent="0">
              <a:buNone/>
              <a:defRPr lang="en-us" sz="1000" cap="none"/>
            </a:lvl7pPr>
            <a:lvl8pPr marL="3200400" indent="0">
              <a:buNone/>
              <a:defRPr lang="en-us" sz="1000" cap="none"/>
            </a:lvl8pPr>
            <a:lvl9pPr marL="3657600" indent="0">
              <a:buNone/>
              <a:defRPr lang="en-us" sz="1000" cap="none"/>
            </a:lvl9pPr>
          </a:lstStyle>
          <a:p>
            <a:pPr>
              <a:defRPr lang="en-us"/>
            </a:pPr>
            <a:r>
              <a:t>Click to edit Master text styles</a:t>
            </a:r>
          </a:p>
        </p:txBody>
      </p:sp>
      <p:sp>
        <p:nvSpPr>
          <p:cNvPr id="5" name="Date Placeholder 4"/>
          <p:cNvSpPr>
            <a:spLocks noGrp="1" noChangeArrowheads="1"/>
            <a:extLst>
              <a:ext uri="smNativeData">
                <pr:smNativeData xmlns:pr="smNativeData" xmlns="smNativeData" val="SMDATA_15_QnMPaRMAAAAlAAAAZAAAAA0AAAAAkAAAAEgAAACQAAAASAAAAAAAAAABAAAAAAAAAAEAAABQAAAAAAAAAAAA4D8AAAAAAADgPwAAAAAAAOA/AAAAAAAA4D8AAAAAAADgPwAAAAAAAOA/AAAAAAAA4D8AAAAAAADgPwAAAAAAAOA/AAAAAAAA4D8CAAAAjAAAAAAAAAAAAAAAFWCCDA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BonAAAIFgAAWSkAABAAAAAmAAAACAAAAAAAAAAAAAAA"/>
              </a:ext>
            </a:extLst>
          </p:cNvSpPr>
          <p:nvPr>
            <p:ph type="dt" sz="half" idx="10"/>
          </p:nvPr>
        </p:nvSpPr>
        <p:spPr/>
        <p:txBody>
          <a:bodyPr/>
          <a:lstStyle/>
          <a:p>
            <a:pPr>
              <a:defRPr lang="en-us"/>
            </a:pPr>
            <a:fld id="{3F80A3C1-8FD2-D555-9C38-7900ED766A2C}" type="datetime1">
              <a:t>11/8/25</a:t>
            </a:fld>
          </a:p>
        </p:txBody>
      </p:sp>
      <p:sp>
        <p:nvSpPr>
          <p:cNvPr id="6" name="Footer Placeholder 5"/>
          <p:cNvSpPr>
            <a:spLocks noGrp="1" noChangeArrowheads="1"/>
            <a:extLst>
              <a:ext uri="smNativeData">
                <pr:smNativeData xmlns:pr="smNativeData" xmlns="smNativeData" val="SMDATA_15_QnMPaRMAAAAlAAAAZAAAAA0AAAAAkAAAAEgAAACQAAAASAAAAAAAAAABAAAAAAAAAAEAAABQAAAAAAAAAAAA4D8AAAAAAADgPwAAAAAAAOA/AAAAAAAA4D8AAAAAAADgPwAAAAAAAOA/AAAAAAAA4D8AAAAAAADgPwAAAAAAAOA/AAAAAAAA4D8CAAAAjAAAAAAAAAAAAAAAFWCCDA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2BgAABonAAAoMgAAWSkAABAAAAAmAAAACAAAAAAAAAAAAAAA"/>
              </a:ext>
            </a:extLst>
          </p:cNvSpPr>
          <p:nvPr>
            <p:ph type="ftr" sz="quarter" idx="11"/>
          </p:nvPr>
        </p:nvSpPr>
        <p:spPr/>
        <p:txBody>
          <a:bodyPr/>
          <a:lstStyle/>
          <a:p>
            <a:pPr>
              <a:defRPr lang="en-us"/>
            </a:pPr>
          </a:p>
        </p:txBody>
      </p:sp>
      <p:sp>
        <p:nvSpPr>
          <p:cNvPr id="7" name="Slide Number Placeholder 6"/>
          <p:cNvSpPr>
            <a:spLocks noGrp="1" noChangeArrowheads="1"/>
            <a:extLst>
              <a:ext uri="smNativeData">
                <pr:smNativeData xmlns:pr="smNativeData" xmlns="smNativeData" val="SMDATA_15_QnMPaRMAAAAlAAAAZAAAAA0AAAAAkAAAAEgAAACQAAAASAAAAAAAAAABAAAAAAAAAAEAAABQAAAAAAAAAAAA4D8AAAAAAADgPwAAAAAAAOA/AAAAAAAA4D8AAAAAAADgPwAAAAAAAOA/AAAAAAAA4D8AAAAAAADgPwAAAAAAAOA/AAAAAAAA4D8CAAAAjAAAAAAAAAAAAAAAFWCCDA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DQAABonAADYRQAAWSkAABAAAAAmAAAACAAAAAAAAAAAAAAA"/>
              </a:ext>
            </a:extLst>
          </p:cNvSpPr>
          <p:nvPr>
            <p:ph type="sldNum" sz="quarter" idx="12"/>
          </p:nvPr>
        </p:nvSpPr>
        <p:spPr/>
        <p:txBody>
          <a:bodyPr/>
          <a:lstStyle/>
          <a:p>
            <a:pPr>
              <a:defRPr lang="en-us"/>
            </a:pPr>
            <a:fld id="{3F80F01E-50D2-D506-9C38-A653BE766AF3}" type="slidenum">
              <a:t>‹#›</a:t>
            </a:fld>
          </a:p>
        </p:txBody>
      </p:sp>
    </p:spTree>
  </p:cSld>
  <p:clrMapOvr>
    <a:masterClrMapping/>
  </p:clrMapOvr>
  <p:hf hdr="0" ftr="0"/>
</p:sldLayout>
</file>

<file path=ppt/slideMasters/_rels/slideMaster1.xml.rels><?xml version="1.0" encoding="UTF-8" standalone="yes" ?>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p:cSld>
    <p:bg>
      <p:bgPr>
        <a:gradFill flip="none" rotWithShape="0">
          <a:gsLst>
            <a:gs pos="0">
              <a:srgbClr val="505767"/>
            </a:gs>
            <a:gs pos="50000">
              <a:srgbClr val="2D384F"/>
            </a:gs>
            <a:gs pos="100000">
              <a:srgbClr val="062139"/>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noChangeArrowheads="1"/>
            <a:extLst>
              <a:ext uri="smNativeData">
                <pr:smNativeData xmlns:pr="smNativeData" xmlns="smNativeData" val="SMDATA_15_QnMPaRMAAAAlAAAAZAAAAA0AAAAAkAAAAEgAAACQAAAASAAAAAAAAAABAAAAAAAAAAEAAABQAAAAAAAAAAAA4D8AAAAAAADgPwAAAAAAAOA/AAAAAAAA4D8AAAAAAADgPwAAAAAAAOA/AAAAAAAA4D8AAAAAAADgPwAAAAAAAOA/AAAAAAAA4D8CAAAAjAAAAAAAAAAAAAAA////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BcAAAAUAAAAAAAAAAAAAAD/fwAA/38AAAAAAAAJAAAABAAAAGEAbg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KAUAAD8CAADYRQAAZwoAABAAAAAmAAAACAAAAL8vAAAAAAAA"/>
              </a:ext>
            </a:extLst>
          </p:cNvSpPr>
          <p:nvPr>
            <p:ph type="title"/>
          </p:nvPr>
        </p:nvSpPr>
        <p:spPr>
          <a:xfrm>
            <a:off x="838200" y="365125"/>
            <a:ext cx="10515600" cy="1325880"/>
          </a:xfrm>
          <a:prstGeom prst="rect">
            <a:avLst/>
          </a:prstGeom>
        </p:spPr>
        <p:txBody>
          <a:bodyPr vert="horz" wrap="square" lIns="91440" tIns="45720" rIns="91440" bIns="45720" numCol="1" spcCol="215900" anchor="ctr">
            <a:prstTxWarp prst="textNoShape">
              <a:avLst/>
            </a:prstTxWarp>
          </a:bodyPr>
          <a:lstStyle/>
          <a:p>
            <a:pPr>
              <a:defRPr lang="en-us"/>
            </a:pPr>
            <a:r>
              <a:t>Click to edit Master title style</a:t>
            </a:r>
          </a:p>
        </p:txBody>
      </p:sp>
      <p:sp>
        <p:nvSpPr>
          <p:cNvPr id="3" name="Text Placeholder 2"/>
          <p:cNvSpPr>
            <a:spLocks noGrp="1" noChangeArrowheads="1"/>
            <a:extLst>
              <a:ext uri="smNativeData">
                <pr:smNativeData xmlns:pr="smNativeData" xmlns="smNativeData" val="SMDATA_15_QnMPaRMAAAAlAAAAZAAAAA0AAAAAkAAAAEgAAACQAAAASAAAAAAAAAAAAAAAAAAAAAEAAABQAAAAAAAAAAAA4D8AAAAAAADgPwAAAAAAAOA/AAAAAAAA4D8AAAAAAADgPwAAAAAAAOA/AAAAAAAA4D8AAAAAAADgPwAAAAAAAOA/AAAAAAAA4D8CAAAAjAAAAAAAAAAAAAAA////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BcAAAAUAAAAAAAAAAAAAAD/fwAA/38AAAAAAAAJAAAABAAAAAItABQ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KAUAADsLAADYRQAAACYAABAAAAAmAAAACAAAAD8vAAAAAAAA"/>
              </a:ext>
            </a:extLst>
          </p:cNvSpPr>
          <p:nvPr>
            <p:ph type="body" idx="1"/>
          </p:nvPr>
        </p:nvSpPr>
        <p:spPr>
          <a:xfrm>
            <a:off x="838200" y="1825625"/>
            <a:ext cx="10515600" cy="4351655"/>
          </a:xfrm>
          <a:prstGeom prst="rect">
            <a:avLst/>
          </a:prstGeom>
        </p:spPr>
        <p:txBody>
          <a:bodyPr vert="horz" wrap="square" lIns="91440" tIns="45720" rIns="91440" bIns="45720" numCol="1" spcCol="215900" anchor="t">
            <a:prstTxWarp prst="textNoShape">
              <a:avLst/>
            </a:prstTxWarp>
          </a:body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 Placeholder 3"/>
          <p:cNvSpPr>
            <a:spLocks noGrp="1" noChangeArrowheads="1"/>
            <a:extLst>
              <a:ext uri="smNativeData">
                <pr:smNativeData xmlns:pr="smNativeData" xmlns="smNativeData" val="SMDATA_15_QnMPaRMAAAAlAAAAZAAAAA0AAAAAkAAAAEgAAACQAAAASAAAAAAAAAABAAAAAAAAAAEAAABQAAAAAAAAAAAA4D8AAAAAAADgPwAAAAAAAOA/AAAAAAAA4D8AAAAAAADgPwAAAAAAAOA/AAAAAAAA4D8AAAAAAADgPwAAAAAAAOA/AAAAAAAA4D8CAAAAjAAAAAAAAAAAAAAA////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KAUAABonAAAIFgAAWSkAABAAAAAmAAAACAAAAL+PAAAAAAAA"/>
              </a:ext>
            </a:extLst>
          </p:cNvSpPr>
          <p:nvPr>
            <p:ph type="dt" sz="half" idx="2"/>
          </p:nvPr>
        </p:nvSpPr>
        <p:spPr>
          <a:xfrm>
            <a:off x="838200" y="6356350"/>
            <a:ext cx="2743200" cy="365125"/>
          </a:xfrm>
          <a:prstGeom prst="rect">
            <a:avLst/>
          </a:prstGeom>
        </p:spPr>
        <p:txBody>
          <a:bodyPr vert="horz" wrap="square" lIns="91440" tIns="45720" rIns="91440" bIns="45720" numCol="1" spcCol="215900" anchor="ctr">
            <a:prstTxWarp prst="textNoShape">
              <a:avLst/>
            </a:prstTxWarp>
          </a:bodyPr>
          <a:lstStyle>
            <a:lvl1pPr algn="l">
              <a:defRPr lang="en-us" sz="1200" cap="none">
                <a:solidFill>
                  <a:srgbClr val="FFFFFF"/>
                </a:solidFill>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F80CE53-1DD2-D538-9C38-EB6D80766ABE}" type="datetime1">
              <a:t/>
            </a:fld>
          </a:p>
        </p:txBody>
      </p:sp>
      <p:sp>
        <p:nvSpPr>
          <p:cNvPr id="5" name="Footer Placeholder 4"/>
          <p:cNvSpPr>
            <a:spLocks noGrp="1" noChangeArrowheads="1"/>
            <a:extLst>
              <a:ext uri="smNativeData">
                <pr:smNativeData xmlns:pr="smNativeData" xmlns="smNativeData" val="SMDATA_15_QnMPaRMAAAAlAAAAZAAAAA0AAAAAkAAAAEgAAACQAAAASAAAAAAAAAABAAAAAAAAAAEAAABQAAAAAAAAAAAA4D8AAAAAAADgPwAAAAAAAOA/AAAAAAAA4D8AAAAAAADgPwAAAAAAAOA/AAAAAAAA4D8AAAAAAADgPwAAAAAAAOA/AAAAAAAA4D8CAAAAjAAAAAAAAAAAAAAA////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2BgAABonAAAoMgAAWSkAABAAAAAmAAAACAAAAL+PAAAAAAAA"/>
              </a:ext>
            </a:extLst>
          </p:cNvSpPr>
          <p:nvPr>
            <p:ph type="ftr" sz="quarter" idx="3"/>
          </p:nvPr>
        </p:nvSpPr>
        <p:spPr>
          <a:xfrm>
            <a:off x="4038600" y="6356350"/>
            <a:ext cx="4114800" cy="365125"/>
          </a:xfrm>
          <a:prstGeom prst="rect">
            <a:avLst/>
          </a:prstGeom>
        </p:spPr>
        <p:txBody>
          <a:bodyPr vert="horz" wrap="square" lIns="91440" tIns="45720" rIns="91440" bIns="45720" numCol="1" spcCol="215900" anchor="ctr">
            <a:prstTxWarp prst="textNoShape">
              <a:avLst/>
            </a:prstTxWarp>
          </a:bodyPr>
          <a:lstStyle>
            <a:lvl1pPr algn="ctr">
              <a:defRPr lang="en-us" sz="1200" cap="none">
                <a:solidFill>
                  <a:srgbClr val="FFFFFF"/>
                </a:solidFill>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p>
        </p:txBody>
      </p:sp>
      <p:sp>
        <p:nvSpPr>
          <p:cNvPr id="6" name="Slide Number Placeholder 5"/>
          <p:cNvSpPr>
            <a:spLocks noGrp="1" noChangeArrowheads="1"/>
            <a:extLst>
              <a:ext uri="smNativeData">
                <pr:smNativeData xmlns:pr="smNativeData" xmlns="smNativeData" val="SMDATA_15_QnMPaRMAAAAlAAAAZAAAAA0AAAAAkAAAAEgAAACQAAAASAAAAAAAAAABAAAAAAAAAAEAAABQAAAAAAAAAAAA4D8AAAAAAADgPwAAAAAAAOA/AAAAAAAA4D8AAAAAAADgPwAAAAAAAOA/AAAAAAAA4D8AAAAAAADgPwAAAAAAAOA/AAAAAAAA4D8CAAAAjAAAAAAAAAAAAAAA////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BcAAAAUAAAAAAAAAAAAAAD/fwAA/38AAAAAAAAJAAAABAAAAAItABQ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DQAABonAADYRQAAWSkAABAAAAAmAAAACAAAAL+PAAAAAAAA"/>
              </a:ext>
            </a:extLst>
          </p:cNvSpPr>
          <p:nvPr>
            <p:ph type="sldNum" sz="quarter" idx="4"/>
          </p:nvPr>
        </p:nvSpPr>
        <p:spPr>
          <a:xfrm>
            <a:off x="8610600" y="6356350"/>
            <a:ext cx="2743200" cy="365125"/>
          </a:xfrm>
          <a:prstGeom prst="rect">
            <a:avLst/>
          </a:prstGeom>
        </p:spPr>
        <p:txBody>
          <a:bodyPr vert="horz" wrap="square" lIns="91440" tIns="45720" rIns="91440" bIns="45720" numCol="1" spcCol="215900" anchor="ctr">
            <a:prstTxWarp prst="textNoShape">
              <a:avLst/>
            </a:prstTxWarp>
          </a:bodyPr>
          <a:lstStyle>
            <a:lvl1pPr algn="r">
              <a:defRPr lang="en-us" sz="1200" cap="none">
                <a:solidFill>
                  <a:srgbClr val="FFFFFF"/>
                </a:solidFill>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F8083DB-95D2-D575-9C38-6320CD766A36}" type="slidenum">
              <a:t/>
            </a:fld>
          </a:p>
        </p:txBody>
      </p:sp>
    </p:spTree>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hf hdr="0" ftr="0"/>
  <p:txStyles>
    <p:titleStyle>
      <a:lvl1pPr marL="0" marR="0" indent="0" algn="l" defTabSz="914400">
        <a:lnSpc>
          <a:spcPct val="90000"/>
        </a:lnSpc>
        <a:spcBef>
          <a:spcPts val="0"/>
        </a:spcBef>
        <a:spcAft>
          <a:spcPts val="0"/>
        </a:spcAft>
        <a:buNone/>
        <a:tabLst/>
        <a:defRPr lang="en-us" sz="4400" b="0" i="0" u="none" strike="noStrike" kern="1" cap="none" spc="0" baseline="0">
          <a:solidFill>
            <a:schemeClr val="tx1"/>
          </a:solidFill>
          <a:effectLst/>
          <a:latin typeface="Aptos Display" pitchFamily="0" charset="0"/>
          <a:ea typeface="Aptos Display" pitchFamily="0" charset="0"/>
          <a:cs typeface="Aptos Display" pitchFamily="0" charset="0"/>
        </a:defRPr>
      </a:lvl1pPr>
      <a:lvl2pPr marL="457200" marR="0" indent="0" algn="l" defTabSz="914400">
        <a:lnSpc>
          <a:spcPct val="100000"/>
        </a:lnSpc>
        <a:spcBef>
          <a:spcPts val="0"/>
        </a:spcBef>
        <a:spcAft>
          <a:spcPts val="0"/>
        </a:spcAft>
        <a:buNone/>
        <a:tabLst/>
        <a:defRPr lang="en-us" sz="1800" b="0" i="0" u="none" strike="noStrike" kern="1" cap="none" spc="0" baseline="0">
          <a:solidFill>
            <a:schemeClr val="tx1"/>
          </a:solidFill>
          <a:effectLst/>
          <a:latin typeface="Aptos" pitchFamily="0" charset="0"/>
          <a:ea typeface="Aptos" pitchFamily="0" charset="0"/>
          <a:cs typeface="Aptos" pitchFamily="0" charset="0"/>
        </a:defRPr>
      </a:lvl2pPr>
      <a:lvl3pPr marL="914400" marR="0" indent="0" algn="l" defTabSz="914400">
        <a:lnSpc>
          <a:spcPct val="100000"/>
        </a:lnSpc>
        <a:spcBef>
          <a:spcPts val="0"/>
        </a:spcBef>
        <a:spcAft>
          <a:spcPts val="0"/>
        </a:spcAft>
        <a:buNone/>
        <a:tabLst/>
        <a:defRPr lang="en-us" sz="1800" b="0" i="0" u="none" strike="noStrike" kern="1" cap="none" spc="0" baseline="0">
          <a:solidFill>
            <a:schemeClr val="tx1"/>
          </a:solidFill>
          <a:effectLst/>
          <a:latin typeface="Aptos" pitchFamily="0" charset="0"/>
          <a:ea typeface="Aptos" pitchFamily="0" charset="0"/>
          <a:cs typeface="Aptos" pitchFamily="0" charset="0"/>
        </a:defRPr>
      </a:lvl3pPr>
      <a:lvl4pPr marL="1371600" marR="0" indent="0" algn="l" defTabSz="914400">
        <a:lnSpc>
          <a:spcPct val="100000"/>
        </a:lnSpc>
        <a:spcBef>
          <a:spcPts val="0"/>
        </a:spcBef>
        <a:spcAft>
          <a:spcPts val="0"/>
        </a:spcAft>
        <a:buNone/>
        <a:tabLst/>
        <a:defRPr lang="en-us" sz="1800" b="0" i="0" u="none" strike="noStrike" kern="1" cap="none" spc="0" baseline="0">
          <a:solidFill>
            <a:schemeClr val="tx1"/>
          </a:solidFill>
          <a:effectLst/>
          <a:latin typeface="Aptos" pitchFamily="0" charset="0"/>
          <a:ea typeface="Aptos" pitchFamily="0" charset="0"/>
          <a:cs typeface="Aptos" pitchFamily="0" charset="0"/>
        </a:defRPr>
      </a:lvl4pPr>
      <a:lvl5pPr marL="1828800" marR="0" indent="0" algn="l" defTabSz="914400">
        <a:lnSpc>
          <a:spcPct val="100000"/>
        </a:lnSpc>
        <a:spcBef>
          <a:spcPts val="0"/>
        </a:spcBef>
        <a:spcAft>
          <a:spcPts val="0"/>
        </a:spcAft>
        <a:buNone/>
        <a:tabLst/>
        <a:defRPr lang="en-us" sz="1800" b="0" i="0" u="none" strike="noStrike" kern="1" cap="none" spc="0" baseline="0">
          <a:solidFill>
            <a:schemeClr val="tx1"/>
          </a:solidFill>
          <a:effectLst/>
          <a:latin typeface="Aptos" pitchFamily="0" charset="0"/>
          <a:ea typeface="Aptos" pitchFamily="0" charset="0"/>
          <a:cs typeface="Aptos" pitchFamily="0" charset="0"/>
        </a:defRPr>
      </a:lvl5pPr>
      <a:lvl6pPr marL="2286000" marR="0" indent="0" algn="l" defTabSz="914400">
        <a:lnSpc>
          <a:spcPct val="100000"/>
        </a:lnSpc>
        <a:spcBef>
          <a:spcPts val="0"/>
        </a:spcBef>
        <a:spcAft>
          <a:spcPts val="0"/>
        </a:spcAft>
        <a:buNone/>
        <a:tabLst/>
        <a:defRPr lang="en-us" sz="1800" b="0" i="0" u="none" strike="noStrike" kern="1" cap="none" spc="0" baseline="0">
          <a:solidFill>
            <a:schemeClr val="tx1"/>
          </a:solidFill>
          <a:effectLst/>
          <a:latin typeface="Aptos" pitchFamily="0" charset="0"/>
          <a:ea typeface="Aptos" pitchFamily="0" charset="0"/>
          <a:cs typeface="Aptos" pitchFamily="0" charset="0"/>
        </a:defRPr>
      </a:lvl6pPr>
      <a:lvl7pPr marL="2743200" marR="0" indent="0" algn="l" defTabSz="914400">
        <a:lnSpc>
          <a:spcPct val="100000"/>
        </a:lnSpc>
        <a:spcBef>
          <a:spcPts val="0"/>
        </a:spcBef>
        <a:spcAft>
          <a:spcPts val="0"/>
        </a:spcAft>
        <a:buNone/>
        <a:tabLst/>
        <a:defRPr lang="en-us" sz="1800" b="0" i="0" u="none" strike="noStrike" kern="1" cap="none" spc="0" baseline="0">
          <a:solidFill>
            <a:schemeClr val="tx1"/>
          </a:solidFill>
          <a:effectLst/>
          <a:latin typeface="Aptos" pitchFamily="0" charset="0"/>
          <a:ea typeface="Aptos" pitchFamily="0" charset="0"/>
          <a:cs typeface="Aptos" pitchFamily="0" charset="0"/>
        </a:defRPr>
      </a:lvl7pPr>
      <a:lvl8pPr marL="3200400" marR="0" indent="0" algn="l" defTabSz="914400">
        <a:lnSpc>
          <a:spcPct val="100000"/>
        </a:lnSpc>
        <a:spcBef>
          <a:spcPts val="0"/>
        </a:spcBef>
        <a:spcAft>
          <a:spcPts val="0"/>
        </a:spcAft>
        <a:buNone/>
        <a:tabLst/>
        <a:defRPr lang="en-us" sz="1800" b="0" i="0" u="none" strike="noStrike" kern="1" cap="none" spc="0" baseline="0">
          <a:solidFill>
            <a:schemeClr val="tx1"/>
          </a:solidFill>
          <a:effectLst/>
          <a:latin typeface="Aptos" pitchFamily="0" charset="0"/>
          <a:ea typeface="Aptos" pitchFamily="0" charset="0"/>
          <a:cs typeface="Aptos" pitchFamily="0" charset="0"/>
        </a:defRPr>
      </a:lvl8pPr>
      <a:lvl9pPr marL="3657600" marR="0" indent="0" algn="l" defTabSz="914400">
        <a:lnSpc>
          <a:spcPct val="100000"/>
        </a:lnSpc>
        <a:spcBef>
          <a:spcPts val="0"/>
        </a:spcBef>
        <a:spcAft>
          <a:spcPts val="0"/>
        </a:spcAft>
        <a:buNone/>
        <a:tabLst/>
        <a:defRPr lang="en-us" sz="1800" b="0" i="0" u="none" strike="noStrike" kern="1" cap="none" spc="0" baseline="0">
          <a:solidFill>
            <a:schemeClr val="tx1"/>
          </a:solidFill>
          <a:effectLst/>
          <a:latin typeface="Aptos" pitchFamily="0" charset="0"/>
          <a:ea typeface="Aptos" pitchFamily="0" charset="0"/>
          <a:cs typeface="Aptos" pitchFamily="0" charset="0"/>
        </a:defRPr>
      </a:lvl9pPr>
    </p:titleStyle>
    <p:bodyStyle>
      <a:lvl1pPr marL="228600" marR="0" indent="-228600" algn="l" defTabSz="914400">
        <a:lnSpc>
          <a:spcPct val="90000"/>
        </a:lnSpc>
        <a:spcBef>
          <a:spcPts val="1000"/>
        </a:spcBef>
        <a:spcAft>
          <a:spcPts val="0"/>
        </a:spcAft>
        <a:buClrTx/>
        <a:buSzTx/>
        <a:buFont typeface="Arial" pitchFamily="2" charset="0"/>
        <a:buChar char="•"/>
        <a:tabLst/>
        <a:defRPr lang="en-us" sz="2800" b="0" i="0" u="none" strike="noStrike" kern="1" cap="none" spc="0" baseline="0">
          <a:solidFill>
            <a:schemeClr val="tx1"/>
          </a:solidFill>
          <a:effectLst/>
          <a:latin typeface="Aptos" pitchFamily="0" charset="0"/>
          <a:ea typeface="Aptos" pitchFamily="0" charset="0"/>
          <a:cs typeface="Aptos" pitchFamily="0" charset="0"/>
        </a:defRPr>
      </a:lvl1pPr>
      <a:lvl2pPr marL="685800" marR="0" indent="-228600" algn="l" defTabSz="914400">
        <a:lnSpc>
          <a:spcPct val="90000"/>
        </a:lnSpc>
        <a:spcBef>
          <a:spcPts val="500"/>
        </a:spcBef>
        <a:spcAft>
          <a:spcPts val="0"/>
        </a:spcAft>
        <a:buClrTx/>
        <a:buSzTx/>
        <a:buFont typeface="Arial" pitchFamily="2" charset="0"/>
        <a:buChar char="•"/>
        <a:tabLst/>
        <a:defRPr lang="en-us" sz="2400" b="0" i="0" u="none" strike="noStrike" kern="1" cap="none" spc="0" baseline="0">
          <a:solidFill>
            <a:schemeClr val="tx1"/>
          </a:solidFill>
          <a:effectLst/>
          <a:latin typeface="Aptos" pitchFamily="0" charset="0"/>
          <a:ea typeface="Aptos" pitchFamily="0" charset="0"/>
          <a:cs typeface="Aptos" pitchFamily="0" charset="0"/>
        </a:defRPr>
      </a:lvl2pPr>
      <a:lvl3pPr marL="1143000" marR="0" indent="-228600" algn="l" defTabSz="914400">
        <a:lnSpc>
          <a:spcPct val="90000"/>
        </a:lnSpc>
        <a:spcBef>
          <a:spcPts val="500"/>
        </a:spcBef>
        <a:spcAft>
          <a:spcPts val="0"/>
        </a:spcAft>
        <a:buClrTx/>
        <a:buSzTx/>
        <a:buFont typeface="Arial" pitchFamily="2" charset="0"/>
        <a:buChar char="•"/>
        <a:tabLst/>
        <a:defRPr lang="en-us" sz="2000" b="0" i="0" u="none" strike="noStrike" kern="1" cap="none" spc="0" baseline="0">
          <a:solidFill>
            <a:schemeClr val="tx1"/>
          </a:solidFill>
          <a:effectLst/>
          <a:latin typeface="Aptos" pitchFamily="0" charset="0"/>
          <a:ea typeface="Aptos" pitchFamily="0" charset="0"/>
          <a:cs typeface="Aptos" pitchFamily="0" charset="0"/>
        </a:defRPr>
      </a:lvl3pPr>
      <a:lvl4pPr marL="1600200" marR="0" indent="-228600" algn="l" defTabSz="914400">
        <a:lnSpc>
          <a:spcPct val="90000"/>
        </a:lnSpc>
        <a:spcBef>
          <a:spcPts val="500"/>
        </a:spcBef>
        <a:spcAft>
          <a:spcPts val="0"/>
        </a:spcAft>
        <a:buClrTx/>
        <a:buSzTx/>
        <a:buFont typeface="Arial" pitchFamily="2" charset="0"/>
        <a:buChar char="•"/>
        <a:tabLst/>
        <a:defRPr lang="en-us" sz="1800" b="0" i="0" u="none" strike="noStrike" kern="1" cap="none" spc="0" baseline="0">
          <a:solidFill>
            <a:schemeClr val="tx1"/>
          </a:solidFill>
          <a:effectLst/>
          <a:latin typeface="Aptos" pitchFamily="0" charset="0"/>
          <a:ea typeface="Aptos" pitchFamily="0" charset="0"/>
          <a:cs typeface="Aptos" pitchFamily="0" charset="0"/>
        </a:defRPr>
      </a:lvl4pPr>
      <a:lvl5pPr marL="2057400" marR="0" indent="-228600" algn="l" defTabSz="914400">
        <a:lnSpc>
          <a:spcPct val="90000"/>
        </a:lnSpc>
        <a:spcBef>
          <a:spcPts val="500"/>
        </a:spcBef>
        <a:spcAft>
          <a:spcPts val="0"/>
        </a:spcAft>
        <a:buClrTx/>
        <a:buSzTx/>
        <a:buFont typeface="Arial" pitchFamily="2" charset="0"/>
        <a:buChar char="•"/>
        <a:tabLst/>
        <a:defRPr lang="en-us" sz="1800" b="0" i="0" u="none" strike="noStrike" kern="1" cap="none" spc="0" baseline="0">
          <a:solidFill>
            <a:schemeClr val="tx1"/>
          </a:solidFill>
          <a:effectLst/>
          <a:latin typeface="Aptos" pitchFamily="0" charset="0"/>
          <a:ea typeface="Aptos" pitchFamily="0" charset="0"/>
          <a:cs typeface="Aptos" pitchFamily="0" charset="0"/>
        </a:defRPr>
      </a:lvl5pPr>
      <a:lvl6pPr marL="2514600" marR="0" indent="-228600" algn="l" defTabSz="914400">
        <a:lnSpc>
          <a:spcPct val="90000"/>
        </a:lnSpc>
        <a:spcBef>
          <a:spcPts val="500"/>
        </a:spcBef>
        <a:spcAft>
          <a:spcPts val="0"/>
        </a:spcAft>
        <a:buClrTx/>
        <a:buSzTx/>
        <a:buFont typeface="Arial" pitchFamily="2" charset="0"/>
        <a:buChar char="•"/>
        <a:tabLst/>
        <a:defRPr lang="en-us" sz="1800" b="0" i="0" u="none" strike="noStrike" kern="1" cap="none" spc="0" baseline="0">
          <a:solidFill>
            <a:schemeClr val="tx1"/>
          </a:solidFill>
          <a:effectLst/>
          <a:latin typeface="Aptos" pitchFamily="0" charset="0"/>
          <a:ea typeface="Aptos" pitchFamily="0" charset="0"/>
          <a:cs typeface="Aptos" pitchFamily="0" charset="0"/>
        </a:defRPr>
      </a:lvl6pPr>
      <a:lvl7pPr marL="2971800" marR="0" indent="-228600" algn="l" defTabSz="914400">
        <a:lnSpc>
          <a:spcPct val="90000"/>
        </a:lnSpc>
        <a:spcBef>
          <a:spcPts val="500"/>
        </a:spcBef>
        <a:spcAft>
          <a:spcPts val="0"/>
        </a:spcAft>
        <a:buClrTx/>
        <a:buSzTx/>
        <a:buFont typeface="Arial" pitchFamily="2" charset="0"/>
        <a:buChar char="•"/>
        <a:tabLst/>
        <a:defRPr lang="en-us" sz="1800" b="0" i="0" u="none" strike="noStrike" kern="1" cap="none" spc="0" baseline="0">
          <a:solidFill>
            <a:schemeClr val="tx1"/>
          </a:solidFill>
          <a:effectLst/>
          <a:latin typeface="Aptos" pitchFamily="0" charset="0"/>
          <a:ea typeface="Aptos" pitchFamily="0" charset="0"/>
          <a:cs typeface="Aptos" pitchFamily="0" charset="0"/>
        </a:defRPr>
      </a:lvl7pPr>
      <a:lvl8pPr marL="3429000" marR="0" indent="-228600" algn="l" defTabSz="914400">
        <a:lnSpc>
          <a:spcPct val="90000"/>
        </a:lnSpc>
        <a:spcBef>
          <a:spcPts val="500"/>
        </a:spcBef>
        <a:spcAft>
          <a:spcPts val="0"/>
        </a:spcAft>
        <a:buClrTx/>
        <a:buSzTx/>
        <a:buFont typeface="Arial" pitchFamily="2" charset="0"/>
        <a:buChar char="•"/>
        <a:tabLst/>
        <a:defRPr lang="en-us" sz="1800" b="0" i="0" u="none" strike="noStrike" kern="1" cap="none" spc="0" baseline="0">
          <a:solidFill>
            <a:schemeClr val="tx1"/>
          </a:solidFill>
          <a:effectLst/>
          <a:latin typeface="Aptos" pitchFamily="0" charset="0"/>
          <a:ea typeface="Aptos" pitchFamily="0" charset="0"/>
          <a:cs typeface="Aptos" pitchFamily="0" charset="0"/>
        </a:defRPr>
      </a:lvl8pPr>
      <a:lvl9pPr marL="3886200" marR="0" indent="-228600" algn="l" defTabSz="914400">
        <a:lnSpc>
          <a:spcPct val="90000"/>
        </a:lnSpc>
        <a:spcBef>
          <a:spcPts val="500"/>
        </a:spcBef>
        <a:spcAft>
          <a:spcPts val="0"/>
        </a:spcAft>
        <a:buClrTx/>
        <a:buSzTx/>
        <a:buFont typeface="Arial" pitchFamily="2" charset="0"/>
        <a:buChar char="•"/>
        <a:tabLst/>
        <a:defRPr lang="en-us" sz="1800" b="0" i="0" u="none" strike="noStrike" kern="1" cap="none" spc="0" baseline="0">
          <a:solidFill>
            <a:schemeClr val="tx1"/>
          </a:solidFill>
          <a:effectLst/>
          <a:latin typeface="Aptos" pitchFamily="0" charset="0"/>
          <a:ea typeface="Aptos" pitchFamily="0" charset="0"/>
          <a:cs typeface="Aptos" pitchFamily="0" charset="0"/>
        </a:defRPr>
      </a:lvl9pPr>
    </p:bodyStyle>
    <p:otherStyle>
      <a:lvl1pPr marL="0" marR="0" indent="0" algn="l" defTabSz="914400">
        <a:lnSpc>
          <a:spcPct val="100000"/>
        </a:lnSpc>
        <a:spcBef>
          <a:spcPts val="0"/>
        </a:spcBef>
        <a:spcAft>
          <a:spcPts val="0"/>
        </a:spcAft>
        <a:buNone/>
        <a:tabLst/>
        <a:defRPr lang="en-us" sz="1800" b="0" i="0" u="none" strike="noStrike" kern="1" cap="none" spc="0" baseline="0">
          <a:solidFill>
            <a:schemeClr val="tx1"/>
          </a:solidFill>
          <a:effectLst/>
          <a:latin typeface="Aptos" pitchFamily="0" charset="0"/>
          <a:ea typeface="Aptos" pitchFamily="0" charset="0"/>
          <a:cs typeface="Aptos" pitchFamily="0" charset="0"/>
        </a:defRPr>
      </a:lvl1pPr>
      <a:lvl2pPr marL="457200" marR="0" indent="0" algn="l" defTabSz="914400">
        <a:lnSpc>
          <a:spcPct val="100000"/>
        </a:lnSpc>
        <a:spcBef>
          <a:spcPts val="0"/>
        </a:spcBef>
        <a:spcAft>
          <a:spcPts val="0"/>
        </a:spcAft>
        <a:buNone/>
        <a:tabLst/>
        <a:defRPr lang="en-us" sz="1800" b="0" i="0" u="none" strike="noStrike" kern="1" cap="none" spc="0" baseline="0">
          <a:solidFill>
            <a:schemeClr val="tx1"/>
          </a:solidFill>
          <a:effectLst/>
          <a:latin typeface="Aptos" pitchFamily="0" charset="0"/>
          <a:ea typeface="Aptos" pitchFamily="0" charset="0"/>
          <a:cs typeface="Aptos" pitchFamily="0" charset="0"/>
        </a:defRPr>
      </a:lvl2pPr>
      <a:lvl3pPr marL="914400" marR="0" indent="0" algn="l" defTabSz="914400">
        <a:lnSpc>
          <a:spcPct val="100000"/>
        </a:lnSpc>
        <a:spcBef>
          <a:spcPts val="0"/>
        </a:spcBef>
        <a:spcAft>
          <a:spcPts val="0"/>
        </a:spcAft>
        <a:buNone/>
        <a:tabLst/>
        <a:defRPr lang="en-us" sz="1800" b="0" i="0" u="none" strike="noStrike" kern="1" cap="none" spc="0" baseline="0">
          <a:solidFill>
            <a:schemeClr val="tx1"/>
          </a:solidFill>
          <a:effectLst/>
          <a:latin typeface="Aptos" pitchFamily="0" charset="0"/>
          <a:ea typeface="Aptos" pitchFamily="0" charset="0"/>
          <a:cs typeface="Aptos" pitchFamily="0" charset="0"/>
        </a:defRPr>
      </a:lvl3pPr>
      <a:lvl4pPr marL="1371600" marR="0" indent="0" algn="l" defTabSz="914400">
        <a:lnSpc>
          <a:spcPct val="100000"/>
        </a:lnSpc>
        <a:spcBef>
          <a:spcPts val="0"/>
        </a:spcBef>
        <a:spcAft>
          <a:spcPts val="0"/>
        </a:spcAft>
        <a:buNone/>
        <a:tabLst/>
        <a:defRPr lang="en-us" sz="1800" b="0" i="0" u="none" strike="noStrike" kern="1" cap="none" spc="0" baseline="0">
          <a:solidFill>
            <a:schemeClr val="tx1"/>
          </a:solidFill>
          <a:effectLst/>
          <a:latin typeface="Aptos" pitchFamily="0" charset="0"/>
          <a:ea typeface="Aptos" pitchFamily="0" charset="0"/>
          <a:cs typeface="Aptos" pitchFamily="0" charset="0"/>
        </a:defRPr>
      </a:lvl4pPr>
      <a:lvl5pPr marL="1828800" marR="0" indent="0" algn="l" defTabSz="914400">
        <a:lnSpc>
          <a:spcPct val="100000"/>
        </a:lnSpc>
        <a:spcBef>
          <a:spcPts val="0"/>
        </a:spcBef>
        <a:spcAft>
          <a:spcPts val="0"/>
        </a:spcAft>
        <a:buNone/>
        <a:tabLst/>
        <a:defRPr lang="en-us" sz="1800" b="0" i="0" u="none" strike="noStrike" kern="1" cap="none" spc="0" baseline="0">
          <a:solidFill>
            <a:schemeClr val="tx1"/>
          </a:solidFill>
          <a:effectLst/>
          <a:latin typeface="Aptos" pitchFamily="0" charset="0"/>
          <a:ea typeface="Aptos" pitchFamily="0" charset="0"/>
          <a:cs typeface="Aptos" pitchFamily="0" charset="0"/>
        </a:defRPr>
      </a:lvl5pPr>
      <a:lvl6pPr marL="2286000" marR="0" indent="0" algn="l" defTabSz="914400">
        <a:lnSpc>
          <a:spcPct val="100000"/>
        </a:lnSpc>
        <a:spcBef>
          <a:spcPts val="0"/>
        </a:spcBef>
        <a:spcAft>
          <a:spcPts val="0"/>
        </a:spcAft>
        <a:buNone/>
        <a:tabLst/>
        <a:defRPr lang="en-us" sz="1800" b="0" i="0" u="none" strike="noStrike" kern="1" cap="none" spc="0" baseline="0">
          <a:solidFill>
            <a:schemeClr val="tx1"/>
          </a:solidFill>
          <a:effectLst/>
          <a:latin typeface="Aptos" pitchFamily="0" charset="0"/>
          <a:ea typeface="Aptos" pitchFamily="0" charset="0"/>
          <a:cs typeface="Aptos" pitchFamily="0" charset="0"/>
        </a:defRPr>
      </a:lvl6pPr>
      <a:lvl7pPr marL="2743200" marR="0" indent="0" algn="l" defTabSz="914400">
        <a:lnSpc>
          <a:spcPct val="100000"/>
        </a:lnSpc>
        <a:spcBef>
          <a:spcPts val="0"/>
        </a:spcBef>
        <a:spcAft>
          <a:spcPts val="0"/>
        </a:spcAft>
        <a:buNone/>
        <a:tabLst/>
        <a:defRPr lang="en-us" sz="1800" b="0" i="0" u="none" strike="noStrike" kern="1" cap="none" spc="0" baseline="0">
          <a:solidFill>
            <a:schemeClr val="tx1"/>
          </a:solidFill>
          <a:effectLst/>
          <a:latin typeface="Aptos" pitchFamily="0" charset="0"/>
          <a:ea typeface="Aptos" pitchFamily="0" charset="0"/>
          <a:cs typeface="Aptos" pitchFamily="0" charset="0"/>
        </a:defRPr>
      </a:lvl7pPr>
      <a:lvl8pPr marL="3200400" marR="0" indent="0" algn="l" defTabSz="914400">
        <a:lnSpc>
          <a:spcPct val="100000"/>
        </a:lnSpc>
        <a:spcBef>
          <a:spcPts val="0"/>
        </a:spcBef>
        <a:spcAft>
          <a:spcPts val="0"/>
        </a:spcAft>
        <a:buNone/>
        <a:tabLst/>
        <a:defRPr lang="en-us" sz="1800" b="0" i="0" u="none" strike="noStrike" kern="1" cap="none" spc="0" baseline="0">
          <a:solidFill>
            <a:schemeClr val="tx1"/>
          </a:solidFill>
          <a:effectLst/>
          <a:latin typeface="Aptos" pitchFamily="0" charset="0"/>
          <a:ea typeface="Aptos" pitchFamily="0" charset="0"/>
          <a:cs typeface="Aptos" pitchFamily="0" charset="0"/>
        </a:defRPr>
      </a:lvl8pPr>
      <a:lvl9pPr marL="3657600" marR="0" indent="0" algn="l" defTabSz="914400">
        <a:lnSpc>
          <a:spcPct val="100000"/>
        </a:lnSpc>
        <a:spcBef>
          <a:spcPts val="0"/>
        </a:spcBef>
        <a:spcAft>
          <a:spcPts val="0"/>
        </a:spcAft>
        <a:buNone/>
        <a:tabLst/>
        <a:defRPr lang="en-us" sz="1800" b="0" i="0" u="none" strike="noStrike" kern="1" cap="none" spc="0" baseline="0">
          <a:solidFill>
            <a:schemeClr val="tx1"/>
          </a:solidFill>
          <a:effectLst/>
          <a:latin typeface="Aptos" pitchFamily="0" charset="0"/>
          <a:ea typeface="Aptos" pitchFamily="0" charset="0"/>
          <a:cs typeface="Aptos" pitchFamily="0" charset="0"/>
        </a:defRPr>
      </a:lvl9pPr>
    </p:otherStyle>
  </p:txStyles>
</p:sldMaster>
</file>

<file path=ppt/slides/_rels/slide1.xml.rels><?xml version="1.0" encoding="UTF-8" standalone="yes" ?>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0.xml.rels><?xml version="1.0" encoding="UTF-8" standalone="yes" ?>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slide1.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useBgFill="1">
        <p:nvSpPr>
          <p:cNvPr id="2" name="Rectangle 24"/>
          <p:cNvSpPr>
            <a:extLst>
              <a:ext uri="smNativeData">
                <pr:smNativeData xmlns:pr="smNativeData" xmlns="smNativeData" val="SMDATA_15_QnMPaRMAAAAlAAAAZAAAAC0AAAAAkAAAAEgAAACQAAAASAAAAAAAAAABAAAAAAAAAAEAAABQAAAAAAAAAAAA4D8AAAAAAADgPwAAAAAAAOA/AAAAAAAA4D8AAAAAAADgPwAAAAAAAOA/AAAAAAAA4D8AAAAAAADgPwAAAAAAAOA/AAAAAAAA4D8CAAAAjAAAAAEAAAAJAAAA////AAAAAAgAAAAAAAAAAAAAAAAAAAAAAAAAAAAAAAAAAAAAeAAAAAEAAABAAAAAAAAAAAAAAABaAAAAAAAAAAAAAAAAAAAAAAAAAAAAAAAAAAAAAAAAAAAAAAAAAAAAAAAAAAAAAAAAAAAAAAAAAAAAAAAAAAAAAAAAAAAAAAAAAAAAFAAAADwAAAAAAAAAAAAAABBHYAAeAAAAAQAAABQAAAAUAAAAFAAAAAE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BBHYAB/f38ADihBA8zMzADAwP8Af39/AAAAAAAAAAAAAAAAAAAAAAAAAAAAIQAAABgAAAAUAAAAAAAAAAAAAAAASwAAMCoAABAAAAAmAAAACAAAAP//////////"/>
              </a:ext>
            </a:extLst>
          </p:cNvSpPr>
          <p:nvPr/>
        </p:nvSpPr>
        <p:spPr>
          <a:xfrm>
            <a:off x="0" y="0"/>
            <a:ext cx="12192000" cy="6858000"/>
          </a:xfrm>
          <a:prstGeom prst="rect">
            <a:avLst/>
          </a:prstGeom>
          <a:ln>
            <a:noFill/>
          </a:ln>
          <a:effectLst/>
        </p:spPr>
        <p:txBody>
          <a:bodyPr vert="horz" wrap="square" lIns="91440" tIns="45720" rIns="91440" bIns="45720" numCol="1" spcCol="215900" anchor="ctr"/>
          <a:lstStyle/>
          <a:p>
            <a:pPr algn="ctr">
              <a:defRPr lang="en-us" cap="none">
                <a:solidFill>
                  <a:srgbClr val="FFFFFF"/>
                </a:solidFill>
                <a:latin typeface="Aptos" pitchFamily="0" charset="0"/>
                <a:ea typeface="Aptos" pitchFamily="0" charset="0"/>
                <a:cs typeface="Aptos" pitchFamily="0" charset="0"/>
              </a:defRPr>
            </a:pPr>
          </a:p>
        </p:txBody>
      </p:sp>
      <p:sp>
        <p:nvSpPr>
          <p:cNvPr id="3" name="Rectangle 26"/>
          <p:cNvSpPr>
            <a:extLst>
              <a:ext uri="smNativeData">
                <pr:smNativeData xmlns:pr="smNativeData" xmlns="smNativeData" val="SMDATA_15_QnMPaRMAAAAlAAAAZAAAAC0AAAAAkAAAAEgAAACQAAAASAAAAAAAAAABAAAAAAAAAAEAAABQAAAAAAAAAAAA4D8AAAAAAADgPwAAAAAAAOA/AAAAAAAA4D8AAAAAAADgPwAAAAAAAOA/AAAAAAAA4D8AAAAAAADgPwAAAAAAAOA/AAAAAAAA4D8CAAAAjAAAAAEAAAADAAAAFWCCDOlxMg0AAAAAAAAAAAAAAAAAAAAAAAAAAAAAAAAAAAAAZAAAAAEAAABAAAAAYwAAAGQAAAA7AQAAAAAAAAAAAAAAAAAAAAAAAAAAAAAAAAAAAAAAAAAAAAAAAAAAAAAAAAAAAAAAAAAAAAAAAAAAAAAAAAAAAAAAAAAAAAAAAAAAFAAAADwAAAAAAAAAAAAAABBHYAAeAAAAAQAAABQAAAAUAAAAFAAAAAE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BcAAAAUAAAAAAAAAAAAAAD/fwAA/38AAAAAAAAJAAAABAAAAAAAAAAeAAAAaAAAAAE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FWCCBelxMgYAAAAAAAAAAAAAAAAAAAAAAAAAAAAAAAAAAAAAAAAAABBHYAB/f38ADihBA8zMzADAwP8Af39/AAAAAAAAAAAAAAAAAAAAAAAAAAAAIQAAABgAAAAUAAAAAAAAAAAAAAAASwAAMCoAABAAAAAmAAAACAAAAP//////////"/>
              </a:ext>
            </a:extLst>
          </p:cNvSpPr>
          <p:nvPr/>
        </p:nvSpPr>
        <p:spPr>
          <a:xfrm>
            <a:off x="0" y="0"/>
            <a:ext cx="12192000" cy="6858000"/>
          </a:xfrm>
          <a:prstGeom prst="rect">
            <a:avLst/>
          </a:prstGeom>
          <a:gradFill flip="none" rotWithShape="1">
            <a:gsLst>
              <a:gs pos="0">
                <a:schemeClr val="accent1"/>
              </a:gs>
              <a:gs pos="100000">
                <a:schemeClr val="accent2"/>
              </a:gs>
            </a:gsLst>
            <a:lin ang="2700000" scaled="0"/>
            <a:tileRect/>
          </a:gradFill>
          <a:ln>
            <a:noFill/>
          </a:ln>
          <a:effectLst/>
        </p:spPr>
        <p:txBody>
          <a:bodyPr vert="horz" wrap="square" lIns="91440" tIns="45720" rIns="91440" bIns="45720" numCol="1" spcCol="215900" anchor="ctr"/>
          <a:lstStyle/>
          <a:p>
            <a:pPr algn="ctr">
              <a:defRPr lang="en-us" cap="none">
                <a:solidFill>
                  <a:srgbClr val="FFFFFF"/>
                </a:solidFill>
                <a:latin typeface="Aptos" pitchFamily="0" charset="0"/>
                <a:ea typeface="Aptos" pitchFamily="0" charset="0"/>
                <a:cs typeface="Aptos" pitchFamily="0" charset="0"/>
              </a:defRPr>
            </a:pPr>
          </a:p>
        </p:txBody>
      </p:sp>
      <p:sp>
        <p:nvSpPr>
          <p:cNvPr id="4" name="TextBox 1"/>
          <p:cNvSpPr>
            <a:extLst>
              <a:ext uri="smNativeData">
                <pr:smNativeData xmlns:pr="smNativeData" xmlns="smNativeData" val="SMDATA_15_QnMPaRMAAAAlAAAAZAAAAA0AAAAAkAAAAEgAAACQAAAASAAAAAAAAAAAAAAAAAAAAAEAAABQAAAAAAAAAAAA4D8AAAAAAADgPwAAAAAAAOA/AAAAAAAA4D8AAAAAAADgPwAAAAAAAOA/AAAAAAAA4D8AAAAAAADgPwAAAAAAAOA/AAAAAAAA4D8CAAAAjAAAAAAAAAAAAAAA////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DihBA8zMzADAwP8Af39/AAAAAAAAAAAAAAAAAAAAAAAAAAAAIQAAABgAAAAUAAAA0AIAANUJAAD1HQAAJCAAABAAAAAmAAAACAAAAP//////////"/>
              </a:ext>
            </a:extLst>
          </p:cNvSpPr>
          <p:nvPr/>
        </p:nvSpPr>
        <p:spPr>
          <a:xfrm>
            <a:off x="457200" y="1598295"/>
            <a:ext cx="4412615" cy="3626485"/>
          </a:xfrm>
          <a:prstGeom prst="rect">
            <a:avLst/>
          </a:prstGeom>
          <a:noFill/>
          <a:ln>
            <a:noFill/>
          </a:ln>
          <a:effectLst/>
        </p:spPr>
        <p:txBody>
          <a:bodyPr vert="horz" wrap="square" lIns="91440" tIns="45720" rIns="91440" bIns="45720" numCol="1" spcCol="215900" anchor="t"/>
          <a:lstStyle/>
          <a:p>
            <a:pPr algn="r">
              <a:lnSpc>
                <a:spcPct val="80000"/>
              </a:lnSpc>
              <a:spcBef>
                <a:spcPts val="0"/>
              </a:spcBef>
              <a:spcAft>
                <a:spcPts val="505"/>
              </a:spcAft>
              <a:defRPr lang="en-us" sz="1525" cap="none"/>
            </a:pPr>
            <a:r>
              <a:rPr lang="en-us" sz="5150" cap="none">
                <a:solidFill>
                  <a:srgbClr val="FFFFFF"/>
                </a:solidFill>
                <a:latin typeface="Aptos Display" pitchFamily="0" charset="0"/>
                <a:ea typeface="Aptos Display" pitchFamily="0" charset="0"/>
                <a:cs typeface="Aptos Display" pitchFamily="0" charset="0"/>
              </a:rPr>
              <a:t>Annual</a:t>
            </a:r>
            <a:endParaRPr lang="en-us" sz="5150" cap="none">
              <a:solidFill>
                <a:srgbClr val="FFFFFF"/>
              </a:solidFill>
              <a:latin typeface="Aptos Display" pitchFamily="0" charset="0"/>
              <a:ea typeface="Aptos Display" pitchFamily="0" charset="0"/>
              <a:cs typeface="Aptos Display" pitchFamily="0" charset="0"/>
            </a:endParaRPr>
          </a:p>
          <a:p>
            <a:pPr algn="r">
              <a:lnSpc>
                <a:spcPct val="80000"/>
              </a:lnSpc>
              <a:spcBef>
                <a:spcPts val="0"/>
              </a:spcBef>
              <a:spcAft>
                <a:spcPts val="505"/>
              </a:spcAft>
              <a:defRPr lang="en-us" sz="1525" cap="none"/>
            </a:pPr>
            <a:r>
              <a:rPr lang="en-us" sz="5150" cap="none">
                <a:solidFill>
                  <a:srgbClr val="FFFFFF"/>
                </a:solidFill>
                <a:latin typeface="Aptos Display" pitchFamily="0" charset="0"/>
                <a:ea typeface="Aptos Display" pitchFamily="0" charset="0"/>
                <a:cs typeface="Aptos Display" pitchFamily="0" charset="0"/>
              </a:rPr>
              <a:t>Meeting</a:t>
            </a:r>
            <a:endParaRPr lang="en-us" sz="5150" cap="none">
              <a:solidFill>
                <a:srgbClr val="FFFFFF"/>
              </a:solidFill>
              <a:latin typeface="Aptos Display" pitchFamily="0" charset="0"/>
              <a:ea typeface="Aptos Display" pitchFamily="0" charset="0"/>
              <a:cs typeface="Aptos Display" pitchFamily="0" charset="0"/>
            </a:endParaRPr>
          </a:p>
          <a:p>
            <a:pPr algn="r">
              <a:lnSpc>
                <a:spcPct val="80000"/>
              </a:lnSpc>
              <a:spcBef>
                <a:spcPts val="0"/>
              </a:spcBef>
              <a:spcAft>
                <a:spcPts val="505"/>
              </a:spcAft>
              <a:defRPr lang="en-us" sz="1525" cap="none"/>
            </a:pPr>
            <a:r>
              <a:rPr lang="en-us" sz="5150" cap="none">
                <a:solidFill>
                  <a:srgbClr val="FFFFFF"/>
                </a:solidFill>
                <a:latin typeface="Aptos Display" pitchFamily="0" charset="0"/>
                <a:ea typeface="Aptos Display" pitchFamily="0" charset="0"/>
                <a:cs typeface="Aptos Display" pitchFamily="0" charset="0"/>
              </a:rPr>
              <a:t>November 2025</a:t>
            </a:r>
            <a:endParaRPr lang="en-us" sz="5150" cap="none">
              <a:solidFill>
                <a:srgbClr val="FFFFFF"/>
              </a:solidFill>
              <a:latin typeface="Aptos Display" pitchFamily="0" charset="0"/>
              <a:ea typeface="Aptos Display" pitchFamily="0" charset="0"/>
              <a:cs typeface="Aptos Display" pitchFamily="0" charset="0"/>
            </a:endParaRPr>
          </a:p>
          <a:p>
            <a:pPr algn="r">
              <a:lnSpc>
                <a:spcPct val="80000"/>
              </a:lnSpc>
              <a:spcBef>
                <a:spcPts val="0"/>
              </a:spcBef>
              <a:spcAft>
                <a:spcPts val="505"/>
              </a:spcAft>
              <a:defRPr lang="en-us" sz="1525" cap="none"/>
            </a:pPr>
            <a:r>
              <a:rPr lang="en-us" sz="5150" cap="none">
                <a:solidFill>
                  <a:srgbClr val="FFFFFF"/>
                </a:solidFill>
                <a:latin typeface="Aptos Display" pitchFamily="0" charset="0"/>
                <a:ea typeface="Aptos Display" pitchFamily="0" charset="0"/>
                <a:cs typeface="Aptos Display" pitchFamily="0" charset="0"/>
              </a:rPr>
              <a:t>1</a:t>
            </a:r>
            <a:endParaRPr lang="en-us" sz="5150" cap="none">
              <a:solidFill>
                <a:srgbClr val="FFFFFF"/>
              </a:solidFill>
              <a:latin typeface="Aptos Display" pitchFamily="0" charset="0"/>
              <a:ea typeface="Aptos Display" pitchFamily="0" charset="0"/>
              <a:cs typeface="Aptos Display" pitchFamily="0" charset="0"/>
            </a:endParaRPr>
          </a:p>
        </p:txBody>
      </p:sp>
      <p:sp>
        <p:nvSpPr>
          <p:cNvPr id="5" name="Straight Connector 27"/>
          <p:cNvSpPr>
            <a:extLst>
              <a:ext uri="smNativeData">
                <pr:smNativeData xmlns:pr="smNativeData" xmlns="smNativeData" val="SMDATA_15_QnMPaRMAAAAlAAAACgAAAA0AAAAAkAAAAEgAAACQAAAASAAAAAAAAAAAAAAAAAAAAAEAAABQAAAAAAAAAAAA4D8AAAAAAADgPwAAAAAAAOA/AAAAAAAA4D8AAAAAAADgPwAAAAAAAOA/AAAAAAAA4D8AAAAAAADgPwAAAAAAAOA/AAAAAAAA4D8CAAAAjAAAAAAAAAAAAAAA////AAAAAAgAAAAAAAAAAAAAAAAAAAAAAAAAAAAAAAAAAAAAeAAAAAEAAABAAAAAAAAAAAAAAABaAAAAAAAAAAAAAAAAAAAAAAAAAAAAAAAAAAAAAAAAAAAAAAAAAAAAAAAAAAAAAAAAAAAAAAAAAAAAAAAAAAAAAAAAAAAAAAAAAAAAFAAAADwAAAABAAAAAAAAAP///wAoAAAAAQAAABQAAAAUAAAAFAAAAAE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P///wB/f38ADihBA8zMzADAwP8Af39/AAAAAAAAAAAAAAAAAAAAAAAAAAAAIQAAABgAAAAUAAAAgiEAAMcJAACCIQAAIioAABAAAAAmAAAACAAAAP//////////"/>
              </a:ext>
            </a:extLst>
          </p:cNvSpPr>
          <p:nvPr/>
        </p:nvSpPr>
        <p:spPr>
          <a:xfrm>
            <a:off x="5447030" y="1589405"/>
            <a:ext cx="0" cy="5259705"/>
          </a:xfrm>
          <a:prstGeom prst="line">
            <a:avLst/>
          </a:prstGeom>
          <a:noFill/>
          <a:ln w="25400" cap="flat" cmpd="sng" algn="ctr">
            <a:solidFill>
              <a:srgbClr val="FFFFFF"/>
            </a:solidFill>
            <a:prstDash val="solid"/>
            <a:headEnd type="none"/>
            <a:tailEnd type="none"/>
          </a:ln>
          <a:effectLst/>
        </p:spPr>
      </p:sp>
      <p:pic>
        <p:nvPicPr>
          <p:cNvPr id="6" name="Picture 7"/>
          <p:cNvPicPr>
            <a:picLocks noChangeAspect="1"/>
            <a:extLst>
              <a:ext uri="smNativeData">
                <pr:smNativeData xmlns:pr="smNativeData" xmlns="smNativeData" val="SMDATA_17_QnMPaRMAAAAlAAAAEQAAAC0AAAAAkAAAAEgAAACQAAAASAAAAAAAAAAAAAAAAAAAAAEAAABQAAAAAAAAAAAA4D8AAAAAAADgPwAAAAAAAOA/AAAAAAAA4D8AAAAAAADgPwAAAAAAAOA/AAAAAAAA4D8AAAAAAADgPwAAAAAAAOA/AAAAAAAA4D8CAAAAjAAAAAAAAAAAAAAAFWCCDA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BVgggUAAAABAAAAAAAAAAAAAAAAAAAAAAAAAAAAAAAAAAAAAAAAAAD///8Cf39/AA4oQQPMzMwAwMD/AH9/fwAAAAAAAAAAAAAAAAD///8AAAAAACEAAAAYAAAAFAAAANQkAAAiEAAArEcAAJAgAAAQAAAAJgAAAAgAAAD//////////w=="/>
              </a:ext>
            </a:extLst>
          </p:cNvPicPr>
          <p:nvPr/>
        </p:nvPicPr>
        <p:blipFill>
          <a:blip r:embed="rId2"/>
          <a:stretch>
            <a:fillRect/>
          </a:stretch>
        </p:blipFill>
        <p:spPr>
          <a:xfrm>
            <a:off x="5986780" y="2622550"/>
            <a:ext cx="5664200" cy="2670810"/>
          </a:xfrm>
          <a:prstGeom prst="rect">
            <a:avLst/>
          </a:prstGeom>
          <a:noFill/>
          <a:ln>
            <a:noFill/>
          </a:ln>
          <a:effectLst/>
        </p:spPr>
      </p:pic>
      <p:grpSp>
        <p:nvGrpSpPr>
          <p:cNvPr id="7" name="Group 18"/>
          <p:cNvGrpSpPr>
            <a:extLst>
              <a:ext uri="smNativeData">
                <pr:smNativeData xmlns:pr="smNativeData" xmlns="smNativeData" val="SMDATA_6_QnMPaRMAAAAlAAAAAQAAAK8BAAAAkAAAAEgAAACQAAAASAAAAAAAAAAAAAAAAAAAABcAAAAUAAAAAAAAAAAAAAD/fwAA/38AAAAAAAAJAAAABAAAAAAAAAAfAAAAVAAAAAAAAAAAAAAAAAAAAAAAAAAAAAAAAAAAAAAAAAAAAAAAAAAAAAAAAAAAAAAAAAAAAAAAAAAAAAAAAAAAAAAAAAAAAAAAAAAAAAAAAAAAAAAAAAAAACEAAAAYAAAAFAAAANFGAADLBwAAFUkAAP4KAAAQAAAAJgAAAAgAAAD/////AAAAAA=="/>
              </a:ext>
            </a:extLst>
          </p:cNvGrpSpPr>
          <p:nvPr/>
        </p:nvGrpSpPr>
        <p:grpSpPr>
          <a:xfrm>
            <a:off x="11511915" y="1266825"/>
            <a:ext cx="368300" cy="520065"/>
            <a:chOff x="11511915" y="1266825"/>
            <a:chExt cx="368300" cy="520065"/>
          </a:xfrm>
        </p:grpSpPr>
        <p:sp>
          <p:nvSpPr>
            <p:cNvPr id="9" name="Graphic 17"/>
            <p:cNvSpPr>
              <a:extLst>
                <a:ext uri="smNativeData">
                  <pr:smNativeData xmlns:pr="smNativeData" xmlns="smNativeData" val="SMDATA_15_QnMPaRMAAAAlAAAACwAAAA0AAAAA0UYAAMsHAACsRwAApggAAAAAAAABAAAAAAAAAAEAAABQAAAAAAAAAAAA4D8AAAAAAADgPwAAAAAAAOA/AAAAAAAA4D8AAAAAAADgPwAAAAAAAOA/AAAAAAAA4D8AAAAAAADgPwAAAAAAAOA/AAAAAAAA4D8CAAAAjAAAAAEAAAAAAAAA////AA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BcAAAAUAAAAAAAAAAAAAAD/fwAA/38AAAAAAAAJAAAABAAAABAICg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P///wJ/f38ADihBA8zMzADAwP8Af39/AAAAAAAAAAAAAAAAAAAAAAAAAAAAIQAAABgAAAAUAAAA0UYAAMsHAACsRwAApggAAAAAAAAmAAAACAAAAP//////////"/>
                </a:ext>
              </a:extLst>
            </p:cNvSpPr>
            <p:nvPr/>
          </p:nvSpPr>
          <p:spPr>
            <a:xfrm>
              <a:off x="11511915" y="1266825"/>
              <a:ext cx="139065" cy="139065"/>
            </a:xfrm>
            <a:custGeom>
              <a:avLst/>
              <a:gdLst/>
              <a:ahLst/>
              <a:cxnLst/>
              <a:rect l="0" t="0" r="139065" b="139065"/>
              <a:pathLst>
                <a:path w="139065" h="139065">
                  <a:moveTo>
                    <a:pt x="129626" y="60093"/>
                  </a:moveTo>
                  <a:lnTo>
                    <a:pt x="78970" y="60093"/>
                  </a:lnTo>
                  <a:lnTo>
                    <a:pt x="78970" y="9438"/>
                  </a:lnTo>
                  <a:cubicBezTo>
                    <a:pt x="78970" y="4225"/>
                    <a:pt x="74745" y="0"/>
                    <a:pt x="69533" y="0"/>
                  </a:cubicBezTo>
                  <a:cubicBezTo>
                    <a:pt x="64319" y="0"/>
                    <a:pt x="60094" y="4225"/>
                    <a:pt x="60094" y="9438"/>
                  </a:cubicBezTo>
                  <a:lnTo>
                    <a:pt x="60094" y="60093"/>
                  </a:lnTo>
                  <a:lnTo>
                    <a:pt x="9438" y="60093"/>
                  </a:lnTo>
                  <a:cubicBezTo>
                    <a:pt x="4225" y="60093"/>
                    <a:pt x="0" y="64320"/>
                    <a:pt x="0" y="69533"/>
                  </a:cubicBezTo>
                  <a:cubicBezTo>
                    <a:pt x="0" y="74744"/>
                    <a:pt x="4225" y="78971"/>
                    <a:pt x="9438" y="78971"/>
                  </a:cubicBezTo>
                  <a:lnTo>
                    <a:pt x="60094" y="78971"/>
                  </a:lnTo>
                  <a:lnTo>
                    <a:pt x="60094" y="129626"/>
                  </a:lnTo>
                  <a:cubicBezTo>
                    <a:pt x="60094" y="134839"/>
                    <a:pt x="64319" y="139065"/>
                    <a:pt x="69533" y="139065"/>
                  </a:cubicBezTo>
                  <a:cubicBezTo>
                    <a:pt x="74745" y="139065"/>
                    <a:pt x="78970" y="134839"/>
                    <a:pt x="78970" y="129626"/>
                  </a:cubicBezTo>
                  <a:lnTo>
                    <a:pt x="78970" y="78971"/>
                  </a:lnTo>
                  <a:lnTo>
                    <a:pt x="129626" y="78971"/>
                  </a:lnTo>
                  <a:cubicBezTo>
                    <a:pt x="134839" y="78971"/>
                    <a:pt x="139065" y="74744"/>
                    <a:pt x="139065" y="69533"/>
                  </a:cubicBezTo>
                  <a:cubicBezTo>
                    <a:pt x="139065" y="64320"/>
                    <a:pt x="134839" y="60093"/>
                    <a:pt x="129626" y="60093"/>
                  </a:cubicBezTo>
                  <a:close/>
                </a:path>
              </a:pathLst>
            </a:custGeom>
            <a:solidFill>
              <a:srgbClr val="FFFFFF"/>
            </a:solidFill>
            <a:ln>
              <a:noFill/>
            </a:ln>
            <a:effectLst/>
          </p:spPr>
          <p:txBody>
            <a:bodyPr vert="horz" wrap="square" lIns="11511915" tIns="1266825" rIns="11650980" bIns="1405890" numCol="1" spcCol="215900" anchor="ctr"/>
            <a:lstStyle/>
            <a:p>
              <a:pPr>
                <a:defRPr lang="en-us"/>
              </a:pPr>
              <a:endParaRPr lang="en-us" cap="none">
                <a:solidFill>
                  <a:srgbClr val="FFFFFF"/>
                </a:solidFill>
              </a:endParaRPr>
            </a:p>
          </p:txBody>
        </p:sp>
        <p:sp>
          <p:nvSpPr>
            <p:cNvPr id="8" name="Graphic 21"/>
            <p:cNvSpPr>
              <a:extLst>
                <a:ext uri="smNativeData">
                  <pr:smNativeData xmlns:pr="smNativeData" xmlns="smNativeData" val="SMDATA_15_QnMPaRMAAAAlAAAACwAAAA0AAAAATEgAADUKAAAVSQAA/goAAAAAAAABAAAAAAAAAAEAAABQAAAAAAAAAAAA4D8AAAAAAADgPwAAAAAAAOA/AAAAAAAA4D8AAAAAAADgPwAAAAAAAOA/AAAAAAAA4D8AAAAAAADgPwAAAAAAAOA/AAAAAAAA4D8CAAAAjAAAAAEAAAAAAAAA////AA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BcAAAAUAAAAAAAAAAAAAAD/fwAA/38AAAAAAAAJAAAABAAAAD8C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P///wJ/f38ADihBA8zMzADAwP8Af39/AAAAAAAAAAAAAAAAAAAAAAAAAAAAIQAAABgAAAAUAAAATEgAADUKAAAVSQAA/goAAAAAAAAmAAAACAAAAP//////////"/>
                </a:ext>
              </a:extLst>
            </p:cNvSpPr>
            <p:nvPr/>
          </p:nvSpPr>
          <p:spPr>
            <a:xfrm>
              <a:off x="11752580" y="1659255"/>
              <a:ext cx="127635" cy="127635"/>
            </a:xfrm>
            <a:custGeom>
              <a:avLst/>
              <a:gdLst/>
              <a:ahLst/>
              <a:cxnLst/>
              <a:rect l="0" t="0" r="127635" b="127635"/>
              <a:pathLst>
                <a:path w="127635" h="127635">
                  <a:moveTo>
                    <a:pt x="63817" y="18862"/>
                  </a:moveTo>
                  <a:cubicBezTo>
                    <a:pt x="88645" y="18862"/>
                    <a:pt x="108772" y="38989"/>
                    <a:pt x="108772" y="63817"/>
                  </a:cubicBezTo>
                  <a:cubicBezTo>
                    <a:pt x="108772" y="88645"/>
                    <a:pt x="88645" y="108772"/>
                    <a:pt x="63817" y="108772"/>
                  </a:cubicBezTo>
                  <a:cubicBezTo>
                    <a:pt x="38989" y="108772"/>
                    <a:pt x="18862" y="88645"/>
                    <a:pt x="18862" y="63817"/>
                  </a:cubicBezTo>
                  <a:cubicBezTo>
                    <a:pt x="18886" y="38999"/>
                    <a:pt x="38999" y="18886"/>
                    <a:pt x="63817" y="18862"/>
                  </a:cubicBezTo>
                  <a:moveTo>
                    <a:pt x="63817" y="0"/>
                  </a:moveTo>
                  <a:cubicBezTo>
                    <a:pt x="28572" y="0"/>
                    <a:pt x="0" y="28572"/>
                    <a:pt x="0" y="63817"/>
                  </a:cubicBezTo>
                  <a:cubicBezTo>
                    <a:pt x="0" y="99062"/>
                    <a:pt x="28572" y="127635"/>
                    <a:pt x="63817" y="127635"/>
                  </a:cubicBezTo>
                  <a:cubicBezTo>
                    <a:pt x="99063" y="127635"/>
                    <a:pt x="127635" y="99062"/>
                    <a:pt x="127635" y="63817"/>
                  </a:cubicBezTo>
                  <a:cubicBezTo>
                    <a:pt x="127635" y="28572"/>
                    <a:pt x="99063" y="0"/>
                    <a:pt x="63817" y="0"/>
                  </a:cubicBezTo>
                  <a:close/>
                </a:path>
              </a:pathLst>
            </a:custGeom>
            <a:solidFill>
              <a:srgbClr val="FFFFFF"/>
            </a:solidFill>
            <a:ln>
              <a:noFill/>
            </a:ln>
            <a:effectLst/>
          </p:spPr>
          <p:txBody>
            <a:bodyPr vert="horz" wrap="square" lIns="11752580" tIns="1659255" rIns="11880215" bIns="1786890" numCol="1" spcCol="215900" anchor="ctr"/>
            <a:lstStyle/>
            <a:p>
              <a:pPr>
                <a:defRPr lang="en-us"/>
              </a:pPr>
              <a:endParaRPr lang="en-us" cap="none">
                <a:solidFill>
                  <a:srgbClr val="FFFFFF"/>
                </a:solidFill>
              </a:endParaRPr>
            </a:p>
          </p:txBody>
        </p:sp>
      </p:grpSp>
      <p:sp>
        <p:nvSpPr>
          <p:cNvPr id="10" name="Picture 5"/>
          <p:cNvSpPr>
            <a:extLst>
              <a:ext uri="smNativeData">
                <pr:smNativeData xmlns:pr="smNativeData" xmlns="smNativeData" val="SMDATA_15_QnMPaRMAAAAlAAAACwAAAA0AAAAAAAAAAAAAAAAoGgAAMBAAAAAAAAAAAAAAAAAAAAEAAABQAAAAAAAAAAAA4D8AAAAAAADgPwAAAAAAAOA/AAAAAAAA4D8AAAAAAADgPwAAAAAAAOA/AAAAAAAA4D8AAAAAAADgPwAAAAAAAOA/AAAAAAAA4D8CAAAAjAAAAAAAAAAAAAAAFWCCDA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BcAAAAUAAAAAAAAAAAAAAD/fwAA/38AAAAAAAAJAAAABAAAAEEAQQ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FWCCBQAAAAEAAAAAAAAAAAAAAAAAAAAAAAAAAAAAAAAAAAAAAAAAAP///wJ/f38ADihBA8zMzADAwP8Af39/AAAAAAAAAAAAAAAAAAAAAAAAAAAAIQAAABgAAAAUAAAACggAAAANAAAyIgAAMB0AABAAAAAmAAAACAAAAP//////////"/>
              </a:ext>
            </a:extLst>
          </p:cNvSpPr>
          <p:nvPr/>
        </p:nvSpPr>
        <p:spPr>
          <a:xfrm>
            <a:off x="1306830" y="2113280"/>
            <a:ext cx="4251960" cy="2631440"/>
          </a:xfrm>
          <a:custGeom>
            <a:avLst/>
            <a:gdLst/>
            <a:ahLst/>
            <a:cxnLst/>
            <a:rect l="0" t="0" r="4251960" b="2631440"/>
            <a:pathLst>
              <a:path w="4251960" h="2631440">
                <a:moveTo>
                  <a:pt x="74707" y="0"/>
                </a:moveTo>
                <a:lnTo>
                  <a:pt x="4177253" y="0"/>
                </a:lnTo>
                <a:cubicBezTo>
                  <a:pt x="4218513" y="0"/>
                  <a:pt x="4251960" y="19786"/>
                  <a:pt x="4251960" y="44195"/>
                </a:cubicBezTo>
                <a:lnTo>
                  <a:pt x="4251960" y="2587245"/>
                </a:lnTo>
                <a:cubicBezTo>
                  <a:pt x="4251960" y="2611654"/>
                  <a:pt x="4218513" y="2631440"/>
                  <a:pt x="4177253" y="2631440"/>
                </a:cubicBezTo>
                <a:lnTo>
                  <a:pt x="74707" y="2631440"/>
                </a:lnTo>
                <a:cubicBezTo>
                  <a:pt x="33447" y="2631440"/>
                  <a:pt x="0" y="2611654"/>
                  <a:pt x="0" y="2587245"/>
                </a:cubicBezTo>
                <a:lnTo>
                  <a:pt x="0" y="44195"/>
                </a:lnTo>
                <a:cubicBezTo>
                  <a:pt x="0" y="19786"/>
                  <a:pt x="33447" y="0"/>
                  <a:pt x="74707" y="0"/>
                </a:cubicBezTo>
                <a:close/>
              </a:path>
            </a:pathLst>
          </a:custGeom>
          <a:noFill/>
          <a:ln>
            <a:noFill/>
          </a:ln>
          <a:effectLst/>
        </p:spPr>
        <p:txBody>
          <a:bodyPr vert="horz" wrap="square" lIns="0" tIns="0" rIns="4251960" bIns="2631440" numCol="1" spcCol="215900" anchor="t"/>
          <a:lstStyle/>
          <a:p>
            <a:pPr>
              <a:defRPr lang="en-us"/>
            </a:pPr>
          </a:p>
        </p:txBody>
      </p:sp>
    </p:spTree>
  </p:cSld>
  <p:clrMapOvr>
    <a:masterClrMapping/>
  </p:clrMapOvr>
  <p:transition spd="fast" p14:dur="700">
    <p:fade/>
    <p:extLst>
      <p:ext uri="smNativeData">
        <pr:smNativeData xmlns:pr="smNativeData" xmlns="smNativeData" val="QnMPaQAAAAC8AgAAAAAAAAYAAAAAAAAAAAAAAAAAAAAAAAAAAQAAAAAAAAAAAAAAAAAAAAAAAAAAAAAA"/>
      </p:ext>
    </p:extLst>
  </p:transition>
  <p:timing>
    <p:tnLst>
      <p:par>
        <p:cTn id="1" dur="indefinite" restart="never" nodeType="tmRoot"/>
      </p:par>
    </p:tnLst>
  </p:timing>
</p:sld>
</file>

<file path=ppt/slides/slide10.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TextBox 1"/>
          <p:cNvSpPr>
            <a:extLst>
              <a:ext uri="smNativeData">
                <pr:smNativeData xmlns:pr="smNativeData" xmlns="smNativeData" val="SMDATA_15_QnMPaRMAAAAlAAAAZAAAAA0AAAAAkAAAAEgAAACQAAAASAAAAAAAAAAAAAAAAAAAAAEAAABQAAAAAAAAAAAA4D8AAAAAAADgPwAAAAAAAOA/AAAAAAAA4D8AAAAAAADgPwAAAAAAAOA/AAAAAAAA4D8AAAAAAADgPwAAAAAAAOA/AAAAAAAA4D8CAAAAjAAAAAAAAAAAAAAAFWCCDA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8BAAAGsCAAD6SAAASQgAABAAAAAmAAAACAAAAP//////////"/>
              </a:ext>
            </a:extLst>
          </p:cNvSpPr>
          <p:nvPr/>
        </p:nvSpPr>
        <p:spPr>
          <a:xfrm>
            <a:off x="2753360" y="393065"/>
            <a:ext cx="9109710" cy="953770"/>
          </a:xfrm>
          <a:prstGeom prst="rect">
            <a:avLst/>
          </a:prstGeom>
          <a:noFill/>
          <a:ln>
            <a:noFill/>
          </a:ln>
          <a:effectLst/>
        </p:spPr>
        <p:txBody>
          <a:bodyPr vert="horz" wrap="square" lIns="91440" tIns="45720" rIns="91440" bIns="45720" numCol="1" spcCol="215900" anchor="t"/>
          <a:lstStyle/>
          <a:p>
            <a:pPr>
              <a:defRPr lang="en-us"/>
            </a:pPr>
            <a:r>
              <a:rPr lang="en-us" sz="2800" b="1" cap="none"/>
              <a:t>Director at Large – Michelle Dalby</a:t>
            </a:r>
            <a:endParaRPr lang="en-us" sz="2800" b="1" cap="none"/>
          </a:p>
          <a:p>
            <a:pPr>
              <a:defRPr lang="en-us"/>
            </a:pPr>
            <a:endParaRPr lang="en-us" sz="2800" b="1" cap="none"/>
          </a:p>
        </p:txBody>
      </p:sp>
      <p:sp>
        <p:nvSpPr>
          <p:cNvPr id="3" name="TextBox 2"/>
          <p:cNvSpPr>
            <a:extLst>
              <a:ext uri="smNativeData">
                <pr:smNativeData xmlns:pr="smNativeData" xmlns="smNativeData" val="SMDATA_15_QnMPaRMAAAAlAAAAZAAAAA0AAAAAkAAAAEgAAACQAAAASAAAAAAAAAAAAAAAAAAAAAEAAABQAAAAAAAAAAAA4D8AAAAAAADgPwAAAAAAAOA/AAAAAAAA4D8AAAAAAADgPwAAAAAAAOA/AAAAAAAA4D8AAAAAAADgPwAAAAAAAOA/AAAAAAAA4D8CAAAAjAAAAAAAAAAAAAAAFWCCDA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mQQAAMYFAADeRQAAaiEAABAAAAAmAAAACAAAAP//////////"/>
              </a:ext>
            </a:extLst>
          </p:cNvSpPr>
          <p:nvPr/>
        </p:nvSpPr>
        <p:spPr>
          <a:xfrm>
            <a:off x="747395" y="938530"/>
            <a:ext cx="10610215" cy="4493260"/>
          </a:xfrm>
          <a:prstGeom prst="rect">
            <a:avLst/>
          </a:prstGeom>
          <a:noFill/>
          <a:ln>
            <a:noFill/>
          </a:ln>
          <a:effectLst/>
        </p:spPr>
        <p:txBody>
          <a:bodyPr vert="horz" wrap="square" lIns="91440" tIns="45720" rIns="91440" bIns="45720" numCol="1" spcCol="215900" anchor="t"/>
          <a:lstStyle/>
          <a:p>
            <a:pPr marL="285750" indent="-285750">
              <a:buFont typeface="Arial" pitchFamily="2" charset="0"/>
              <a:buChar char="•"/>
              <a:defRPr lang="en-us"/>
            </a:pPr>
            <a:endParaRPr lang="en-us" sz="2000" cap="none"/>
          </a:p>
          <a:p>
            <a:pPr marL="285750" indent="-285750">
              <a:buFont typeface="Arial" pitchFamily="2" charset="0"/>
              <a:buChar char="•"/>
              <a:defRPr lang="en-us"/>
            </a:pPr>
            <a:r>
              <a:rPr lang="en-us" sz="2000" cap="none"/>
              <a:t>Spring: Paws in the Park, new donation vests made and sent to Northern/Southern AZ (plus some with me).</a:t>
            </a:r>
            <a:endParaRPr lang="en-us" sz="2000" cap="none"/>
          </a:p>
          <a:p>
            <a:pPr lvl="1" marL="742950" indent="-285750">
              <a:buFont typeface="Arial" pitchFamily="2" charset="0"/>
              <a:buChar char="•"/>
              <a:defRPr lang="en-us"/>
            </a:pPr>
            <a:r>
              <a:rPr lang="en-us" sz="2000" cap="none"/>
              <a:t>Fun event and well attended 60+ in Tempe</a:t>
            </a:r>
            <a:endParaRPr lang="en-us" sz="2000" cap="none"/>
          </a:p>
          <a:p>
            <a:pPr>
              <a:defRPr lang="en-us"/>
            </a:pPr>
            <a:endParaRPr lang="en-us" sz="2000" cap="none"/>
          </a:p>
          <a:p>
            <a:pPr marL="285750" indent="-285750">
              <a:buFont typeface="Arial" pitchFamily="2" charset="0"/>
              <a:buChar char="•"/>
              <a:defRPr lang="en-us"/>
            </a:pPr>
            <a:r>
              <a:rPr lang="en-us" sz="2000" cap="none"/>
              <a:t>Summer: Took over Merchandise distribution - going well! Trips to post office 2 time per week.</a:t>
            </a:r>
            <a:endParaRPr lang="en-us" sz="2000" cap="none"/>
          </a:p>
          <a:p>
            <a:pPr>
              <a:defRPr lang="en-us"/>
            </a:pPr>
            <a:endParaRPr lang="en-us" sz="2000" cap="none"/>
          </a:p>
          <a:p>
            <a:pPr marL="285750" indent="-285750">
              <a:buFont typeface="Arial" pitchFamily="2" charset="0"/>
              <a:buChar char="•"/>
              <a:defRPr lang="en-us"/>
            </a:pPr>
            <a:r>
              <a:rPr lang="en-us" sz="2000" cap="none"/>
              <a:t>Fall: Howl-o-ween Pawty! </a:t>
            </a:r>
            <a:endParaRPr lang="en-us" sz="2000" cap="none"/>
          </a:p>
          <a:p>
            <a:pPr lvl="1" marL="742950" indent="-285750">
              <a:buFont typeface="Arial" pitchFamily="2" charset="0"/>
              <a:buChar char="•"/>
              <a:defRPr lang="en-us"/>
            </a:pPr>
            <a:r>
              <a:rPr lang="en-us" sz="2000" cap="none"/>
              <a:t>We had such a great time! Estimated about 40+ people came. Brunch vs lunch went well. </a:t>
            </a:r>
            <a:endParaRPr lang="en-us" sz="2000" cap="none"/>
          </a:p>
          <a:p>
            <a:pPr lvl="1">
              <a:defRPr lang="en-us"/>
            </a:pPr>
          </a:p>
        </p:txBody>
      </p:sp>
    </p:spTree>
  </p:cSld>
  <p:clrMapOvr>
    <a:masterClrMapping/>
  </p:clrMapOvr>
  <p:timing>
    <p:tnLst>
      <p:par>
        <p:cTn id="1" dur="indefinite" restart="never" nodeType="tmRoot"/>
      </p:par>
    </p:tnLst>
  </p:timing>
</p:sld>
</file>

<file path=ppt/slides/slide2.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TextBox 1"/>
          <p:cNvSpPr>
            <a:extLst>
              <a:ext uri="smNativeData">
                <pr:smNativeData xmlns:pr="smNativeData" xmlns="smNativeData" val="SMDATA_15_QnMPaRMAAAAlAAAAZAAAAA0AAAAAkAAAAEgAAACQAAAASAAAAAAAAAAAAAAAAAAAAAEAAABQAAAAAAAAAAAA4D8AAAAAAADgPwAAAAAAAOA/AAAAAAAA4D8AAAAAAADgPwAAAAAAAOA/AAAAAAAA4D8AAAAAAADgPwAAAAAAAOA/AAAAAAAA4D8CAAAAjAAAAAAAAAAAAAAAFWCCDA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FWCCBQAAAAEAAAAAAAAAAAAAAAAAAAAAAAAAAAAAAAAAAAAAAAAAAP///wJ/f38ADihBA8zMzADAwP8Af39/AAAAAAAAAAAAAAAAAAAAAAAAAAAAIQAAABgAAAAUAAAAOwYAAD8CAABhQwAA7iQAABAAAAAmAAAACAAAAP//////////"/>
              </a:ext>
            </a:extLst>
          </p:cNvSpPr>
          <p:nvPr/>
        </p:nvSpPr>
        <p:spPr>
          <a:xfrm>
            <a:off x="1012825" y="365125"/>
            <a:ext cx="9940290" cy="5638165"/>
          </a:xfrm>
          <a:prstGeom prst="rect">
            <a:avLst/>
          </a:prstGeom>
          <a:noFill/>
          <a:ln>
            <a:noFill/>
          </a:ln>
          <a:effectLst/>
        </p:spPr>
        <p:txBody>
          <a:bodyPr vert="horz" wrap="square" lIns="91440" tIns="45720" rIns="91440" bIns="45720" numCol="1" spcCol="215900" anchor="t"/>
          <a:lstStyle/>
          <a:p>
            <a:pPr algn="ctr">
              <a:defRPr lang="en-us"/>
            </a:pPr>
            <a:r>
              <a:rPr lang="en-us" sz="2800" b="1" cap="none"/>
              <a:t>President’s Report – Mike Rennie</a:t>
            </a:r>
            <a:endParaRPr lang="en-us" sz="2800" b="1" cap="none"/>
          </a:p>
          <a:p>
            <a:pPr algn="ctr">
              <a:defRPr lang="en-us"/>
            </a:pPr>
            <a:endParaRPr lang="en-us" sz="2800" b="1" cap="none"/>
          </a:p>
          <a:p>
            <a:pPr>
              <a:defRPr lang="en-us"/>
            </a:pPr>
            <a:r>
              <a:rPr lang="en-us" b="1" cap="none"/>
              <a:t>President’s Role: Supporting the teams</a:t>
            </a:r>
            <a:endParaRPr lang="en-us" b="1" cap="none"/>
          </a:p>
          <a:p>
            <a:pPr lvl="1" marL="742950" indent="-285750">
              <a:buFont typeface="Arial" pitchFamily="2" charset="0"/>
              <a:buChar char="•"/>
              <a:defRPr lang="en-us"/>
            </a:pPr>
            <a:r>
              <a:t>As President, my focus is on strengthening the foundation that allows our mission to thrive. </a:t>
            </a:r>
          </a:p>
          <a:p>
            <a:pPr>
              <a:defRPr lang="en-us"/>
            </a:pPr>
          </a:p>
          <a:p>
            <a:pPr>
              <a:defRPr lang="en-us"/>
            </a:pPr>
            <a:r>
              <a:rPr lang="en-us" b="1" cap="none"/>
              <a:t>Deepen Operational Understanding</a:t>
            </a:r>
            <a:r>
              <a:t> </a:t>
            </a:r>
          </a:p>
          <a:p>
            <a:pPr lvl="1" marL="742950" indent="-285750">
              <a:buFont typeface="Arial" pitchFamily="2" charset="0"/>
              <a:buChar char="•"/>
              <a:defRPr lang="en-us"/>
            </a:pPr>
            <a:r>
              <a:t>Actively learning the inner workings of each team to better align leadership with day-to-day realities.</a:t>
            </a:r>
          </a:p>
          <a:p>
            <a:pPr lvl="1" marL="742950" indent="-285750">
              <a:buFont typeface="Arial" pitchFamily="2" charset="0"/>
              <a:buChar char="•"/>
              <a:defRPr lang="en-us"/>
            </a:pPr>
            <a:r>
              <a:t>Added and manage a second line for contacts that allows texting. Primarily a “customer service line”.  Most questions are adoption related which drove a updates to the website.</a:t>
            </a:r>
          </a:p>
          <a:p>
            <a:pPr>
              <a:defRPr lang="en-us"/>
            </a:pPr>
          </a:p>
          <a:p>
            <a:pPr>
              <a:defRPr lang="en-us"/>
            </a:pPr>
            <a:r>
              <a:rPr lang="en-us" b="1" cap="none"/>
              <a:t>Enhance Governance &amp; Oversight</a:t>
            </a:r>
            <a:r>
              <a:t> </a:t>
            </a:r>
          </a:p>
          <a:p>
            <a:pPr lvl="1" marL="742950" indent="-285750">
              <a:buFont typeface="Arial" pitchFamily="2" charset="0"/>
              <a:buChar char="•"/>
              <a:defRPr lang="en-us"/>
            </a:pPr>
            <a:r>
              <a:t>Strengthening financial controls and operational policies to ensure transparency, sustainability, and trust.</a:t>
            </a:r>
          </a:p>
          <a:p>
            <a:pPr lvl="1" marL="742950" indent="-285750">
              <a:buFont typeface="Arial" pitchFamily="2" charset="0"/>
              <a:buChar char="•"/>
              <a:defRPr lang="en-us"/>
            </a:pPr>
          </a:p>
          <a:p>
            <a:pPr>
              <a:defRPr lang="en-us"/>
            </a:pPr>
            <a:endParaRPr lang="en-us" b="1" cap="none"/>
          </a:p>
          <a:p>
            <a:pPr>
              <a:defRPr lang="en-us"/>
            </a:pPr>
          </a:p>
          <a:p>
            <a:pPr lvl="2">
              <a:defRPr lang="en-us"/>
            </a:pPr>
            <a:endParaRPr lang="en-us" sz="2000" cap="none"/>
          </a:p>
          <a:p>
            <a:pPr>
              <a:defRPr lang="en-us"/>
            </a:pPr>
            <a:r>
              <a:t>	</a:t>
            </a:r>
          </a:p>
        </p:txBody>
      </p:sp>
    </p:spTree>
  </p:cSld>
  <p:clrMapOvr>
    <a:masterClrMapping/>
  </p:clrMapOvr>
  <p:timing>
    <p:tnLst>
      <p:par>
        <p:cTn id="1" dur="indefinite" restart="never" nodeType="tmRoot"/>
      </p:par>
    </p:tnLst>
  </p:timing>
</p:sld>
</file>

<file path=ppt/slides/slide3.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TextBox 1"/>
          <p:cNvSpPr>
            <a:extLst>
              <a:ext uri="smNativeData">
                <pr:smNativeData xmlns:pr="smNativeData" xmlns="smNativeData" val="SMDATA_15_QnMPaRMAAAAlAAAAZAAAAA0AAAAAkAAAAEgAAACQAAAASAAAAAAAAAAAAAAAAAAAAAEAAABQAAAAAAAAAAAA4D8AAAAAAADgPwAAAAAAAOA/AAAAAAAA4D8AAAAAAADgPwAAAAAAAOA/AAAAAAAA4D8AAAAAAADgPwAAAAAAAOA/AAAAAAAA4D8CAAAAjAAAAAAAAAAAAAAAFWCCDA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FWCCBQAAAAEAAAAAAAAAAAAAAAAAAAAAAAAAAAAAAAAAAAAAAAAAAP///wJ/f38ADihBA8zMzADAwP8Af39/AAAAAAAAAAAAAAAAAAAAAAAAAAAAIQAAABgAAAAUAAAAYgIAAK0CAACeSAAAkCYAABAAAAAmAAAACAAAAP//////////"/>
              </a:ext>
            </a:extLst>
          </p:cNvSpPr>
          <p:nvPr/>
        </p:nvSpPr>
        <p:spPr>
          <a:xfrm>
            <a:off x="387350" y="434975"/>
            <a:ext cx="11417300" cy="5833745"/>
          </a:xfrm>
          <a:prstGeom prst="rect">
            <a:avLst/>
          </a:prstGeom>
          <a:noFill/>
          <a:ln>
            <a:noFill/>
          </a:ln>
          <a:effectLst/>
        </p:spPr>
        <p:txBody>
          <a:bodyPr vert="horz" wrap="square" lIns="91440" tIns="45720" rIns="91440" bIns="45720" numCol="1" spcCol="215900" anchor="t"/>
          <a:lstStyle/>
          <a:p>
            <a:pPr algn="ctr">
              <a:defRPr lang="en-us"/>
            </a:pPr>
            <a:r>
              <a:rPr lang="en-us" sz="2800" b="1" cap="none"/>
              <a:t>Vice President’s Report – Cindi Mullin</a:t>
            </a:r>
            <a:endParaRPr lang="en-us" sz="2800" b="1" cap="none"/>
          </a:p>
          <a:p>
            <a:pPr>
              <a:defRPr lang="en-us"/>
            </a:pPr>
            <a:endParaRPr lang="en-us" sz="2400" b="1" cap="none"/>
          </a:p>
          <a:p>
            <a:pPr>
              <a:defRPr lang="en-us"/>
            </a:pPr>
            <a:r>
              <a:rPr lang="en-us" sz="2400" b="1" cap="none"/>
              <a:t>Strategic Contributions:</a:t>
            </a:r>
            <a:endParaRPr lang="en-us" sz="2400" cap="none"/>
          </a:p>
          <a:p>
            <a:pPr>
              <a:defRPr lang="en-us"/>
            </a:pPr>
            <a:endParaRPr lang="en-us" sz="1600" cap="none"/>
          </a:p>
          <a:p>
            <a:pPr>
              <a:defRPr lang="en-us"/>
            </a:pPr>
            <a:endParaRPr lang="en-us" sz="1600" cap="none"/>
          </a:p>
          <a:p>
            <a:pPr marL="342900" indent="-342900">
              <a:buFont typeface="Arial" pitchFamily="2" charset="0"/>
              <a:buChar char="•"/>
              <a:defRPr lang="en-us"/>
            </a:pPr>
            <a:r>
              <a:rPr lang="en-us" sz="2000" cap="none"/>
              <a:t>Collaboratively updated job descriptions to clarify team roles</a:t>
            </a:r>
            <a:endParaRPr lang="en-us" sz="2000" cap="none"/>
          </a:p>
          <a:p>
            <a:pPr marL="342900" indent="-342900">
              <a:buFont typeface="Arial" pitchFamily="2" charset="0"/>
              <a:buChar char="•"/>
              <a:defRPr lang="en-us"/>
            </a:pPr>
            <a:endParaRPr lang="en-us" sz="2000" cap="none"/>
          </a:p>
          <a:p>
            <a:pPr marL="342900" indent="-342900">
              <a:buFont typeface="Arial" pitchFamily="2" charset="0"/>
              <a:buChar char="•"/>
              <a:defRPr lang="en-us"/>
            </a:pPr>
            <a:r>
              <a:rPr lang="en-us" sz="2000" cap="none"/>
              <a:t>Researched and updated the Codes of Conduct and Ethics</a:t>
            </a:r>
            <a:endParaRPr lang="en-us" sz="2000" cap="none"/>
          </a:p>
          <a:p>
            <a:pPr marL="342900" indent="-342900">
              <a:buFont typeface="Arial" pitchFamily="2" charset="0"/>
              <a:buChar char="•"/>
              <a:defRPr lang="en-us"/>
            </a:pPr>
            <a:endParaRPr lang="en-us" sz="2000" cap="none"/>
          </a:p>
          <a:p>
            <a:pPr marL="342900" indent="-342900">
              <a:buFont typeface="Arial" pitchFamily="2" charset="0"/>
              <a:buChar char="•"/>
              <a:defRPr lang="en-us"/>
            </a:pPr>
            <a:r>
              <a:rPr lang="en-us" sz="2000" cap="none"/>
              <a:t>Reviewed and updated policies to reflect our evolving needs and uphold our shared values</a:t>
            </a:r>
            <a:endParaRPr lang="en-us" sz="2000" cap="none"/>
          </a:p>
          <a:p>
            <a:pPr>
              <a:defRPr lang="en-us"/>
            </a:pPr>
            <a:endParaRPr lang="en-us" sz="2000" cap="none"/>
          </a:p>
          <a:p>
            <a:pPr marL="342900" indent="-342900">
              <a:buFont typeface="Arial" pitchFamily="2" charset="0"/>
              <a:buChar char="•"/>
              <a:defRPr lang="en-us"/>
            </a:pPr>
            <a:r>
              <a:rPr lang="en-us" sz="2000" cap="none"/>
              <a:t>Contributed to the organization’s rebranding and designed new T-shirts for brand marketing</a:t>
            </a:r>
            <a:endParaRPr lang="en-us" sz="2000" cap="none"/>
          </a:p>
          <a:p>
            <a:pPr marL="342900" indent="-342900">
              <a:buFont typeface="Arial" pitchFamily="2" charset="0"/>
              <a:buChar char="•"/>
              <a:defRPr lang="en-us"/>
            </a:pPr>
            <a:endParaRPr lang="en-us" sz="2000" cap="none"/>
          </a:p>
          <a:p>
            <a:pPr marL="342900" indent="-342900">
              <a:buFont typeface="Arial" pitchFamily="2" charset="0"/>
              <a:buChar char="•"/>
              <a:defRPr lang="en-us"/>
            </a:pPr>
            <a:r>
              <a:rPr lang="en-us" sz="2000" cap="none"/>
              <a:t>Focus on process improvement across all operational areas</a:t>
            </a:r>
            <a:endParaRPr lang="en-us" sz="2000" cap="none"/>
          </a:p>
          <a:p>
            <a:pPr marL="342900" indent="-342900">
              <a:buFont typeface="Arial" pitchFamily="2" charset="0"/>
              <a:buChar char="•"/>
              <a:defRPr lang="en-us"/>
            </a:pPr>
            <a:endParaRPr lang="en-us" sz="2000" cap="none"/>
          </a:p>
          <a:p>
            <a:pPr marL="342900" indent="-342900">
              <a:buFont typeface="Arial" pitchFamily="2" charset="0"/>
              <a:buChar char="•"/>
              <a:defRPr lang="en-us"/>
            </a:pPr>
            <a:r>
              <a:rPr lang="en-us" sz="2000" cap="none"/>
              <a:t>Supports collaboration, operational efficiency, and policy implementation</a:t>
            </a:r>
            <a:endParaRPr lang="en-us" sz="2000" cap="none"/>
          </a:p>
          <a:p>
            <a:pPr>
              <a:defRPr lang="en-us"/>
            </a:pPr>
            <a:endParaRPr lang="en-us" sz="2000" cap="none"/>
          </a:p>
          <a:p>
            <a:pPr>
              <a:defRPr lang="en-us"/>
            </a:pPr>
            <a:endParaRPr lang="en-us" sz="1600" cap="none"/>
          </a:p>
          <a:p>
            <a:pPr>
              <a:defRPr lang="en-us"/>
            </a:pPr>
            <a:endParaRPr lang="en-us" sz="1600" cap="none"/>
          </a:p>
        </p:txBody>
      </p:sp>
    </p:spTree>
  </p:cSld>
  <p:clrMapOvr>
    <a:masterClrMapping/>
  </p:clrMapOvr>
  <p:timing>
    <p:tnLst>
      <p:par>
        <p:cTn id="1" dur="indefinite" restart="never" nodeType="tmRoot"/>
      </p:par>
    </p:tnLst>
  </p:timing>
</p:sld>
</file>

<file path=ppt/slides/slide4.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TextBox 1"/>
          <p:cNvSpPr>
            <a:extLst>
              <a:ext uri="smNativeData">
                <pr:smNativeData xmlns:pr="smNativeData" xmlns="smNativeData" val="SMDATA_15_QnMPaRMAAAAlAAAAZAAAAA0AAAAAkAAAAEgAAACQAAAASAAAAAAAAAAAAAAAAAAAAAEAAABQAAAAAAAAAAAA4D8AAAAAAADgPwAAAAAAAOA/AAAAAAAA4D8AAAAAAADgPwAAAAAAAOA/AAAAAAAA4D8AAAAAAADgPwAAAAAAAOA/AAAAAAAA4D8CAAAAjAAAAAAAAAAAAAAAFWCCDA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FWCCBQAAAAEAAAAAAAAAAAAAAAAAAAAAAAAAAAAAAAAAAAAAAAAAAP///wJ/f38ADihBA8zMzADAwP8Af39/AAAAAAAAAAAAAAAAAAAAAAAAAAAAIQAAABgAAAAUAAAAYgIAAK0CAACeSAAAkCYAABAAAAAmAAAACAAAAP//////////"/>
              </a:ext>
            </a:extLst>
          </p:cNvSpPr>
          <p:nvPr/>
        </p:nvSpPr>
        <p:spPr>
          <a:xfrm>
            <a:off x="387350" y="434975"/>
            <a:ext cx="11417300" cy="5833745"/>
          </a:xfrm>
          <a:prstGeom prst="rect">
            <a:avLst/>
          </a:prstGeom>
          <a:noFill/>
          <a:ln>
            <a:noFill/>
          </a:ln>
          <a:effectLst/>
        </p:spPr>
        <p:txBody>
          <a:bodyPr vert="horz" wrap="square" lIns="91440" tIns="45720" rIns="91440" bIns="45720" numCol="1" spcCol="215900" anchor="t"/>
          <a:lstStyle/>
          <a:p>
            <a:pPr>
              <a:defRPr lang="en-us"/>
            </a:pPr>
            <a:endParaRPr lang="en-us" sz="2400" b="1" cap="none"/>
          </a:p>
          <a:p>
            <a:pPr>
              <a:defRPr lang="en-us"/>
            </a:pPr>
            <a:endParaRPr lang="en-us" sz="2000" cap="none"/>
          </a:p>
          <a:p>
            <a:pPr>
              <a:defRPr lang="en-us"/>
            </a:pPr>
            <a:endParaRPr lang="en-us" sz="1600" cap="none"/>
          </a:p>
          <a:p>
            <a:pPr>
              <a:defRPr lang="en-us"/>
            </a:pPr>
            <a:endParaRPr lang="en-us" sz="1600" cap="none"/>
          </a:p>
        </p:txBody>
      </p:sp>
      <p:sp>
        <p:nvSpPr>
          <p:cNvPr id="3" name="TextBox 1"/>
          <p:cNvSpPr>
            <a:extLst>
              <a:ext uri="smNativeData">
                <pr:smNativeData xmlns:pr="smNativeData" xmlns="smNativeData" val="SMDATA_15_QnMPaRMAAAAlAAAAZAAAAA0AAAAAkAAAAEgAAACQAAAASAAAAAAAAAAAAAAAAAAAAAEAAABQAAAAAAAAAAAA4D8AAAAAAADgPwAAAAAAAOA/AAAAAAAA4D8AAAAAAADgPwAAAAAAAOA/AAAAAAAA4D8AAAAAAADgPwAAAAAAAOA/AAAAAAAA4D8CAAAAjAAAAAAAAAAAAAAAFWCCDA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FWCCBQAAAAEAAAAAAAAAAAAAAAAAAAAAAAAAAAAAAAAAAAAAAAAAAP///wJ/f38ADihBA8zMzADAwP8Af39/AAAAAAAAAAAAAAAAAAAAAAAAAAAAIQAAABgAAAAUAAAA8QIAAG0DAACWJwAA7iMAABAAAAAmAAAACAAAAP//////////"/>
              </a:ext>
            </a:extLst>
          </p:cNvSpPr>
          <p:nvPr/>
        </p:nvSpPr>
        <p:spPr>
          <a:xfrm>
            <a:off x="478155" y="556895"/>
            <a:ext cx="5956935" cy="5283835"/>
          </a:xfrm>
          <a:prstGeom prst="rect">
            <a:avLst/>
          </a:prstGeom>
          <a:noFill/>
          <a:ln>
            <a:noFill/>
          </a:ln>
          <a:effectLst/>
        </p:spPr>
        <p:txBody>
          <a:bodyPr vert="horz" wrap="square" lIns="91440" tIns="45720" rIns="91440" bIns="45720" numCol="1" spcCol="215900" anchor="t"/>
          <a:lstStyle/>
          <a:p>
            <a:pPr>
              <a:defRPr lang="en-us"/>
            </a:pPr>
            <a:r>
              <a:rPr lang="en-us" sz="2800" b="1" cap="none"/>
              <a:t>Treasurer’s Report – Pam Whitney</a:t>
            </a:r>
            <a:endParaRPr lang="en-us" sz="2800" b="1" cap="none"/>
          </a:p>
          <a:p>
            <a:pPr>
              <a:defRPr lang="en-us"/>
            </a:pPr>
            <a:endParaRPr lang="en-us" sz="2800" b="1" cap="none"/>
          </a:p>
          <a:p>
            <a:pPr lvl="1" marL="742950" indent="-285750">
              <a:buFont typeface="Arial" pitchFamily="2" charset="0"/>
              <a:buChar char="•"/>
              <a:defRPr lang="en-us"/>
            </a:pPr>
            <a:r>
              <a:t>Thanks to the generosity of our donors, grantors, and those who have made bequests to our rescue, our organization remains financially strong and well-supported.</a:t>
            </a:r>
          </a:p>
          <a:p>
            <a:pPr lvl="1">
              <a:defRPr lang="en-us"/>
            </a:pPr>
          </a:p>
          <a:p>
            <a:pPr lvl="1" marL="742950" indent="-285750">
              <a:buFont typeface="Arial" pitchFamily="2" charset="0"/>
              <a:buChar char="•"/>
              <a:defRPr lang="en-us"/>
            </a:pPr>
            <a:r>
              <a:t>Over the past several years, we've increased our income by strategically investing in short-term Certificates of Deposit. This approach has allowed us to earn substantial interest, strengthening our financial position.</a:t>
            </a:r>
          </a:p>
        </p:txBody>
      </p:sp>
      <p:graphicFrame>
        <p:nvGraphicFramePr>
          <p:cNvPr id="4" name=""/>
          <p:cNvGraphicFramePr>
            <a:graphicFrameLocks noGrp="1"/>
          </p:cNvGraphicFramePr>
          <p:nvPr/>
        </p:nvGraphicFramePr>
        <p:xfrm>
          <a:off x="6629400" y="761365"/>
          <a:ext cx="4457700" cy="6504305"/>
        </p:xfrm>
        <a:graphic>
          <a:graphicData uri="http://schemas.openxmlformats.org/drawingml/2006/table">
            <a:tbl>
              <a:tblPr>
                <a:noFill/>
              </a:tblPr>
              <a:tblGrid>
                <a:gridCol w="2503170"/>
                <a:gridCol w="989965"/>
                <a:gridCol w="964565"/>
              </a:tblGrid>
              <a:tr h="203200">
                <a:tc>
                  <a:txBody>
                    <a:bodyPr wrap="square" numCol="1"/>
                    <a:lstStyle/>
                    <a:p>
                      <a:pPr marL="0" marR="0" indent="0" algn="l">
                        <a:buNone/>
                        <a:defRPr lang="en-us" cap="none">
                          <a:solidFill>
                            <a:srgbClr val="000000"/>
                          </a:solidFill>
                          <a:latin typeface="Aptos" pitchFamily="0" charset="0"/>
                          <a:ea typeface="Aptos" pitchFamily="0" charset="0"/>
                          <a:cs typeface="Aptos" pitchFamily="0" charset="0"/>
                        </a:defRPr>
                      </a:pPr>
                      <a:r>
                        <a:rPr lang="en-us" sz="1200" cap="none"/>
                        <a:t>Financial Information</a:t>
                      </a:r>
                      <a:endParaRPr lang="en-us" sz="1200" b="1" cap="none">
                        <a:solidFill>
                          <a:srgbClr val="FFFFFF"/>
                        </a:solidFill>
                        <a:latin typeface="Calibri" pitchFamily="2" charset="0"/>
                        <a:ea typeface="Aptos" pitchFamily="0" charset="0"/>
                        <a:cs typeface="Aptos" pitchFamily="0" charset="0"/>
                      </a:endParaRPr>
                    </a:p>
                  </a:txBody>
                  <a:tcPr marL="9525" marR="9525" marT="9525" marB="0" vert="horz" anchor="b">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solidFill>
                      <a:srgbClr val="E8EAED"/>
                    </a:solidFill>
                  </a:tcPr>
                </a:tc>
                <a:tc>
                  <a:txBody>
                    <a:bodyPr wrap="square" numCol="1"/>
                    <a:lstStyle/>
                    <a:p>
                      <a:pPr marL="0" marR="0" indent="0" algn="l">
                        <a:buNone/>
                        <a:defRPr lang="en-us" cap="none">
                          <a:solidFill>
                            <a:srgbClr val="000000"/>
                          </a:solidFill>
                          <a:latin typeface="Aptos" pitchFamily="0" charset="0"/>
                          <a:ea typeface="Aptos" pitchFamily="0" charset="0"/>
                          <a:cs typeface="Aptos" pitchFamily="0" charset="0"/>
                        </a:defRPr>
                      </a:pPr>
                      <a:endParaRPr lang="en-us" sz="1200" cap="none">
                        <a:solidFill>
                          <a:srgbClr val="FFFFFF"/>
                        </a:solidFill>
                        <a:latin typeface="Calibri" pitchFamily="2" charset="0"/>
                        <a:ea typeface="Aptos" pitchFamily="0" charset="0"/>
                        <a:cs typeface="Aptos" pitchFamily="0" charset="0"/>
                      </a:endParaRPr>
                    </a:p>
                  </a:txBody>
                  <a:tcPr marL="9525" marR="9525" marT="9525" marB="0" vert="horz" anchor="b">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solidFill>
                      <a:srgbClr val="E8EAED"/>
                    </a:solidFill>
                  </a:tcPr>
                </a:tc>
                <a:tc>
                  <a:txBody>
                    <a:bodyPr wrap="square" numCol="1"/>
                    <a:lstStyle/>
                    <a:p>
                      <a:pPr marL="0" marR="0" indent="0" algn="l">
                        <a:buNone/>
                        <a:defRPr lang="en-us" cap="none">
                          <a:solidFill>
                            <a:srgbClr val="000000"/>
                          </a:solidFill>
                          <a:latin typeface="Aptos" pitchFamily="0" charset="0"/>
                          <a:ea typeface="Aptos" pitchFamily="0" charset="0"/>
                          <a:cs typeface="Aptos" pitchFamily="0" charset="0"/>
                        </a:defRPr>
                      </a:pPr>
                      <a:endParaRPr lang="en-us" sz="1200" cap="none">
                        <a:solidFill>
                          <a:srgbClr val="FFFFFF"/>
                        </a:solidFill>
                        <a:latin typeface="Calibri" pitchFamily="2" charset="0"/>
                        <a:ea typeface="Aptos" pitchFamily="0" charset="0"/>
                        <a:cs typeface="Aptos" pitchFamily="0" charset="0"/>
                      </a:endParaRPr>
                    </a:p>
                  </a:txBody>
                  <a:tcPr marL="9525" marR="9525" marT="9525" marB="0" vert="horz" anchor="b">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solidFill>
                      <a:srgbClr val="E8EAED"/>
                    </a:solidFill>
                  </a:tcPr>
                </a:tc>
                <a:extLst>
                  <a:ext uri="smNativeData">
                    <pr:rowheight xmlns="" xmlns:pr="smNativeData" dt="1762620226" type="min" val="203200"/>
                  </a:ext>
                </a:extLst>
              </a:tr>
              <a:tr h="203200">
                <a:tc>
                  <a:txBody>
                    <a:bodyPr wrap="square" numCol="1"/>
                    <a:lstStyle/>
                    <a:p>
                      <a:pPr marL="0" marR="0" indent="0" algn="l">
                        <a:buNone/>
                        <a:defRPr lang="en-us" cap="none">
                          <a:solidFill>
                            <a:srgbClr val="000000"/>
                          </a:solidFill>
                          <a:latin typeface="Aptos" pitchFamily="0" charset="0"/>
                          <a:ea typeface="Aptos" pitchFamily="0" charset="0"/>
                          <a:cs typeface="Aptos" pitchFamily="0" charset="0"/>
                        </a:defRPr>
                      </a:pPr>
                      <a:r>
                        <a:rPr lang="en-us" sz="1200" cap="none"/>
                        <a:t>Thousands of US$</a:t>
                      </a:r>
                      <a:endParaRPr lang="en-us" sz="1200" b="1" cap="none">
                        <a:solidFill>
                          <a:srgbClr val="FFFFFF"/>
                        </a:solidFill>
                        <a:latin typeface="Calibri" pitchFamily="2" charset="0"/>
                        <a:ea typeface="Aptos" pitchFamily="0" charset="0"/>
                        <a:cs typeface="Aptos" pitchFamily="0" charset="0"/>
                      </a:endParaRPr>
                    </a:p>
                  </a:txBody>
                  <a:tcPr marL="9525" marR="9525" marT="9525" marB="0" vert="horz" anchor="b">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solidFill>
                      <a:srgbClr val="E8EAED"/>
                    </a:solidFill>
                  </a:tcPr>
                </a:tc>
                <a:tc>
                  <a:txBody>
                    <a:bodyPr wrap="square" numCol="1"/>
                    <a:lstStyle/>
                    <a:p>
                      <a:pPr marL="0" marR="0" indent="0" algn="l">
                        <a:buNone/>
                        <a:defRPr lang="en-us" cap="none">
                          <a:solidFill>
                            <a:srgbClr val="000000"/>
                          </a:solidFill>
                          <a:latin typeface="Aptos" pitchFamily="0" charset="0"/>
                          <a:ea typeface="Aptos" pitchFamily="0" charset="0"/>
                          <a:cs typeface="Aptos" pitchFamily="0" charset="0"/>
                        </a:defRPr>
                      </a:pPr>
                      <a:endParaRPr lang="en-us" sz="1200" cap="none">
                        <a:solidFill>
                          <a:srgbClr val="FFFFFF"/>
                        </a:solidFill>
                        <a:latin typeface="Calibri" pitchFamily="2" charset="0"/>
                        <a:ea typeface="Aptos" pitchFamily="0" charset="0"/>
                        <a:cs typeface="Aptos" pitchFamily="0" charset="0"/>
                      </a:endParaRPr>
                    </a:p>
                  </a:txBody>
                  <a:tcPr marL="9525" marR="9525" marT="9525" marB="0" vert="horz" anchor="b">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solidFill>
                      <a:srgbClr val="E8EAED"/>
                    </a:solidFill>
                  </a:tcPr>
                </a:tc>
                <a:tc>
                  <a:txBody>
                    <a:bodyPr wrap="square" numCol="1"/>
                    <a:lstStyle/>
                    <a:p>
                      <a:pPr marL="0" marR="0" indent="0" algn="l">
                        <a:buNone/>
                        <a:defRPr lang="en-us" cap="none">
                          <a:solidFill>
                            <a:srgbClr val="000000"/>
                          </a:solidFill>
                          <a:latin typeface="Aptos" pitchFamily="0" charset="0"/>
                          <a:ea typeface="Aptos" pitchFamily="0" charset="0"/>
                          <a:cs typeface="Aptos" pitchFamily="0" charset="0"/>
                        </a:defRPr>
                      </a:pPr>
                      <a:endParaRPr lang="en-us" sz="1200" cap="none">
                        <a:solidFill>
                          <a:srgbClr val="FFFFFF"/>
                        </a:solidFill>
                        <a:latin typeface="Calibri" pitchFamily="2" charset="0"/>
                        <a:ea typeface="Aptos" pitchFamily="0" charset="0"/>
                        <a:cs typeface="Aptos" pitchFamily="0" charset="0"/>
                      </a:endParaRPr>
                    </a:p>
                  </a:txBody>
                  <a:tcPr marL="9525" marR="9525" marT="9525" marB="0" vert="horz" anchor="b">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solidFill>
                      <a:srgbClr val="E8EAED"/>
                    </a:solidFill>
                  </a:tcPr>
                </a:tc>
                <a:extLst>
                  <a:ext uri="smNativeData">
                    <pr:rowheight xmlns="" xmlns:pr="smNativeData" dt="1762620226" type="min" val="203200"/>
                  </a:ext>
                </a:extLst>
              </a:tr>
              <a:tr h="203200">
                <a:tc>
                  <a:txBody>
                    <a:bodyPr wrap="square" numCol="1"/>
                    <a:lstStyle/>
                    <a:p>
                      <a:pPr marL="0" marR="0" indent="0" algn="l">
                        <a:buNone/>
                        <a:defRPr lang="en-us" cap="none">
                          <a:solidFill>
                            <a:srgbClr val="000000"/>
                          </a:solidFill>
                          <a:latin typeface="Aptos" pitchFamily="0" charset="0"/>
                          <a:ea typeface="Aptos" pitchFamily="0" charset="0"/>
                          <a:cs typeface="Aptos" pitchFamily="0" charset="0"/>
                        </a:defRPr>
                      </a:pPr>
                      <a:endParaRPr lang="en-us" sz="1200" cap="none">
                        <a:solidFill>
                          <a:srgbClr val="FFFFFF"/>
                        </a:solidFill>
                        <a:latin typeface="Calibri" pitchFamily="2" charset="0"/>
                        <a:ea typeface="Aptos" pitchFamily="0" charset="0"/>
                        <a:cs typeface="Aptos" pitchFamily="0" charset="0"/>
                      </a:endParaRPr>
                    </a:p>
                  </a:txBody>
                  <a:tcPr marL="9525" marR="9525" marT="9525" marB="0" vert="horz" anchor="b">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solidFill>
                      <a:srgbClr val="E8EAED"/>
                    </a:solidFill>
                  </a:tcPr>
                </a:tc>
                <a:tc>
                  <a:txBody>
                    <a:bodyPr wrap="square" numCol="1"/>
                    <a:lstStyle/>
                    <a:p>
                      <a:pPr marL="0" marR="0" indent="0" algn="l">
                        <a:buNone/>
                        <a:defRPr lang="en-us" cap="none">
                          <a:solidFill>
                            <a:srgbClr val="000000"/>
                          </a:solidFill>
                          <a:latin typeface="Aptos" pitchFamily="0" charset="0"/>
                          <a:ea typeface="Aptos" pitchFamily="0" charset="0"/>
                          <a:cs typeface="Aptos" pitchFamily="0" charset="0"/>
                        </a:defRPr>
                      </a:pPr>
                      <a:endParaRPr lang="en-us" sz="1200" cap="none">
                        <a:solidFill>
                          <a:srgbClr val="FFFFFF"/>
                        </a:solidFill>
                        <a:latin typeface="Calibri" pitchFamily="2" charset="0"/>
                        <a:ea typeface="Aptos" pitchFamily="0" charset="0"/>
                        <a:cs typeface="Aptos" pitchFamily="0" charset="0"/>
                      </a:endParaRPr>
                    </a:p>
                  </a:txBody>
                  <a:tcPr marL="9525" marR="9525" marT="9525" marB="0" vert="horz" anchor="b">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solidFill>
                      <a:srgbClr val="E8EAED"/>
                    </a:solidFill>
                  </a:tcPr>
                </a:tc>
                <a:tc>
                  <a:txBody>
                    <a:bodyPr wrap="square" numCol="1"/>
                    <a:lstStyle/>
                    <a:p>
                      <a:pPr marL="0" marR="0" indent="0" algn="l">
                        <a:buNone/>
                        <a:defRPr lang="en-us" cap="none">
                          <a:solidFill>
                            <a:srgbClr val="000000"/>
                          </a:solidFill>
                          <a:latin typeface="Aptos" pitchFamily="0" charset="0"/>
                          <a:ea typeface="Aptos" pitchFamily="0" charset="0"/>
                          <a:cs typeface="Aptos" pitchFamily="0" charset="0"/>
                        </a:defRPr>
                      </a:pPr>
                      <a:endParaRPr lang="en-us" sz="1200" cap="none">
                        <a:solidFill>
                          <a:srgbClr val="FFFFFF"/>
                        </a:solidFill>
                        <a:latin typeface="Calibri" pitchFamily="2" charset="0"/>
                        <a:ea typeface="Aptos" pitchFamily="0" charset="0"/>
                        <a:cs typeface="Aptos" pitchFamily="0" charset="0"/>
                      </a:endParaRPr>
                    </a:p>
                  </a:txBody>
                  <a:tcPr marL="9525" marR="9525" marT="9525" marB="0" vert="horz" anchor="b">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solidFill>
                      <a:srgbClr val="E8EAED"/>
                    </a:solidFill>
                  </a:tcPr>
                </a:tc>
                <a:extLst>
                  <a:ext uri="smNativeData">
                    <pr:rowheight xmlns="" xmlns:pr="smNativeData" dt="1762620226" type="min" val="203200"/>
                  </a:ext>
                </a:extLst>
              </a:tr>
              <a:tr h="203200">
                <a:tc>
                  <a:txBody>
                    <a:bodyPr wrap="square" numCol="1"/>
                    <a:lstStyle/>
                    <a:p>
                      <a:pPr marL="0" marR="0" indent="0" algn="l">
                        <a:buNone/>
                        <a:defRPr lang="en-us" cap="none">
                          <a:solidFill>
                            <a:srgbClr val="000000"/>
                          </a:solidFill>
                          <a:latin typeface="Aptos" pitchFamily="0" charset="0"/>
                          <a:ea typeface="Aptos" pitchFamily="0" charset="0"/>
                          <a:cs typeface="Aptos" pitchFamily="0" charset="0"/>
                        </a:defRPr>
                      </a:pPr>
                      <a:r>
                        <a:rPr lang="en-us" sz="1200" cap="none"/>
                        <a:t>Income</a:t>
                      </a:r>
                      <a:endParaRPr lang="en-us" sz="1200" b="1" cap="none">
                        <a:solidFill>
                          <a:srgbClr val="FFFFFF"/>
                        </a:solidFill>
                        <a:latin typeface="Calibri" pitchFamily="2" charset="0"/>
                        <a:ea typeface="Aptos" pitchFamily="0" charset="0"/>
                        <a:cs typeface="Aptos" pitchFamily="0" charset="0"/>
                      </a:endParaRPr>
                    </a:p>
                  </a:txBody>
                  <a:tcPr marL="9525" marR="9525" marT="9525" marB="0" vert="horz" anchor="b">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solidFill>
                      <a:srgbClr val="E8EAED"/>
                    </a:solidFill>
                  </a:tcPr>
                </a:tc>
                <a:tc>
                  <a:txBody>
                    <a:bodyPr wrap="square" numCol="1"/>
                    <a:lstStyle/>
                    <a:p>
                      <a:pPr marL="0" marR="0" indent="0" algn="ctr">
                        <a:buNone/>
                        <a:defRPr lang="en-us" cap="none">
                          <a:solidFill>
                            <a:srgbClr val="000000"/>
                          </a:solidFill>
                          <a:latin typeface="Aptos" pitchFamily="0" charset="0"/>
                          <a:ea typeface="Aptos" pitchFamily="0" charset="0"/>
                          <a:cs typeface="Aptos" pitchFamily="0" charset="0"/>
                        </a:defRPr>
                      </a:pPr>
                      <a:r>
                        <a:rPr lang="en-us" sz="1200" cap="none"/>
                        <a:t>2024</a:t>
                      </a:r>
                      <a:endParaRPr lang="en-us" sz="1200" b="1" cap="none">
                        <a:solidFill>
                          <a:srgbClr val="FFFFFF"/>
                        </a:solidFill>
                        <a:latin typeface="Calibri" pitchFamily="2" charset="0"/>
                        <a:ea typeface="Aptos" pitchFamily="0" charset="0"/>
                        <a:cs typeface="Aptos" pitchFamily="0" charset="0"/>
                      </a:endParaRPr>
                    </a:p>
                  </a:txBody>
                  <a:tcPr marL="9525" marR="9525" marT="9525" marB="0" vert="horz" anchor="b">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solidFill>
                      <a:srgbClr val="E8EAED"/>
                    </a:solidFill>
                  </a:tcPr>
                </a:tc>
                <a:tc>
                  <a:txBody>
                    <a:bodyPr wrap="square" numCol="1"/>
                    <a:lstStyle/>
                    <a:p>
                      <a:pPr marL="0" marR="0" indent="0" algn="ctr">
                        <a:buNone/>
                        <a:defRPr lang="en-us" cap="none">
                          <a:solidFill>
                            <a:srgbClr val="000000"/>
                          </a:solidFill>
                          <a:latin typeface="Aptos" pitchFamily="0" charset="0"/>
                          <a:ea typeface="Aptos" pitchFamily="0" charset="0"/>
                          <a:cs typeface="Aptos" pitchFamily="0" charset="0"/>
                        </a:defRPr>
                      </a:pPr>
                      <a:r>
                        <a:rPr lang="en-us" sz="1200" cap="none"/>
                        <a:t>Sep-25</a:t>
                      </a:r>
                      <a:endParaRPr lang="en-us" sz="1200" b="1" cap="none">
                        <a:solidFill>
                          <a:srgbClr val="FFFFFF"/>
                        </a:solidFill>
                        <a:latin typeface="Calibri" pitchFamily="2" charset="0"/>
                        <a:ea typeface="Aptos" pitchFamily="0" charset="0"/>
                        <a:cs typeface="Aptos" pitchFamily="0" charset="0"/>
                      </a:endParaRPr>
                    </a:p>
                  </a:txBody>
                  <a:tcPr marL="9525" marR="9525" marT="9525" marB="0" vert="horz" anchor="b">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solidFill>
                      <a:srgbClr val="E8EAED"/>
                    </a:solidFill>
                  </a:tcPr>
                </a:tc>
                <a:extLst>
                  <a:ext uri="smNativeData">
                    <pr:rowheight xmlns="" xmlns:pr="smNativeData" dt="1762620226" type="min" val="203200"/>
                  </a:ext>
                </a:extLst>
              </a:tr>
              <a:tr h="203200">
                <a:tc>
                  <a:txBody>
                    <a:bodyPr wrap="square" numCol="1"/>
                    <a:lstStyle/>
                    <a:p>
                      <a:pPr marL="0" marR="0" indent="0" algn="l">
                        <a:buNone/>
                        <a:defRPr lang="en-us" cap="none">
                          <a:solidFill>
                            <a:srgbClr val="000000"/>
                          </a:solidFill>
                          <a:latin typeface="Aptos" pitchFamily="0" charset="0"/>
                          <a:ea typeface="Aptos" pitchFamily="0" charset="0"/>
                          <a:cs typeface="Aptos" pitchFamily="0" charset="0"/>
                        </a:defRPr>
                      </a:pPr>
                      <a:r>
                        <a:rPr lang="en-us" sz="1200" cap="none"/>
                        <a:t>Donations</a:t>
                      </a:r>
                      <a:endParaRPr lang="en-us" sz="1200" cap="none">
                        <a:solidFill>
                          <a:srgbClr val="FFFFFF"/>
                        </a:solidFill>
                        <a:latin typeface="Calibri" pitchFamily="2" charset="0"/>
                        <a:ea typeface="Aptos" pitchFamily="0" charset="0"/>
                        <a:cs typeface="Aptos" pitchFamily="0" charset="0"/>
                      </a:endParaRPr>
                    </a:p>
                  </a:txBody>
                  <a:tcPr marL="9525" marR="9525" marT="9525" marB="0" vert="horz" anchor="b">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solidFill>
                      <a:srgbClr val="E8EAED"/>
                    </a:solidFill>
                  </a:tcPr>
                </a:tc>
                <a:tc>
                  <a:txBody>
                    <a:bodyPr wrap="square" numCol="1"/>
                    <a:lstStyle/>
                    <a:p>
                      <a:pPr marL="0" marR="0" indent="0" algn="l">
                        <a:buNone/>
                        <a:defRPr lang="en-us" cap="none">
                          <a:solidFill>
                            <a:srgbClr val="000000"/>
                          </a:solidFill>
                          <a:latin typeface="Aptos" pitchFamily="0" charset="0"/>
                          <a:ea typeface="Aptos" pitchFamily="0" charset="0"/>
                          <a:cs typeface="Aptos" pitchFamily="0" charset="0"/>
                        </a:defRPr>
                      </a:pPr>
                      <a:r>
                        <a:rPr lang="en-us" sz="1200" cap="none"/>
                        <a:t> $                59 </a:t>
                      </a:r>
                      <a:endParaRPr lang="en-us" sz="1200" cap="none">
                        <a:solidFill>
                          <a:srgbClr val="FFFFFF"/>
                        </a:solidFill>
                        <a:latin typeface="Calibri" pitchFamily="2" charset="0"/>
                        <a:ea typeface="Aptos" pitchFamily="0" charset="0"/>
                        <a:cs typeface="Aptos" pitchFamily="0" charset="0"/>
                      </a:endParaRPr>
                    </a:p>
                  </a:txBody>
                  <a:tcPr marL="9525" marR="9525" marT="9525" marB="0" vert="horz" anchor="b">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solidFill>
                      <a:srgbClr val="E8EAED"/>
                    </a:solidFill>
                  </a:tcPr>
                </a:tc>
                <a:tc>
                  <a:txBody>
                    <a:bodyPr wrap="square" numCol="1"/>
                    <a:lstStyle/>
                    <a:p>
                      <a:pPr marL="0" marR="0" indent="0" algn="l">
                        <a:buNone/>
                        <a:defRPr lang="en-us" cap="none">
                          <a:solidFill>
                            <a:srgbClr val="000000"/>
                          </a:solidFill>
                          <a:latin typeface="Aptos" pitchFamily="0" charset="0"/>
                          <a:ea typeface="Aptos" pitchFamily="0" charset="0"/>
                          <a:cs typeface="Aptos" pitchFamily="0" charset="0"/>
                        </a:defRPr>
                      </a:pPr>
                      <a:r>
                        <a:rPr lang="en-us" sz="1200" cap="none"/>
                        <a:t> $               85 </a:t>
                      </a:r>
                      <a:endParaRPr lang="en-us" sz="1200" cap="none">
                        <a:solidFill>
                          <a:srgbClr val="FFFFFF"/>
                        </a:solidFill>
                        <a:latin typeface="Calibri" pitchFamily="2" charset="0"/>
                        <a:ea typeface="Aptos" pitchFamily="0" charset="0"/>
                        <a:cs typeface="Aptos" pitchFamily="0" charset="0"/>
                      </a:endParaRPr>
                    </a:p>
                  </a:txBody>
                  <a:tcPr marL="9525" marR="9525" marT="9525" marB="0" vert="horz" anchor="b">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solidFill>
                      <a:srgbClr val="E8EAED"/>
                    </a:solidFill>
                  </a:tcPr>
                </a:tc>
                <a:extLst>
                  <a:ext uri="smNativeData">
                    <pr:rowheight xmlns="" xmlns:pr="smNativeData" dt="1762620226" type="min" val="203200"/>
                  </a:ext>
                </a:extLst>
              </a:tr>
              <a:tr h="203200">
                <a:tc>
                  <a:txBody>
                    <a:bodyPr wrap="square" numCol="1"/>
                    <a:lstStyle/>
                    <a:p>
                      <a:pPr marL="0" marR="0" indent="0" algn="l">
                        <a:buNone/>
                        <a:defRPr lang="en-us" cap="none">
                          <a:solidFill>
                            <a:srgbClr val="000000"/>
                          </a:solidFill>
                          <a:latin typeface="Aptos" pitchFamily="0" charset="0"/>
                          <a:ea typeface="Aptos" pitchFamily="0" charset="0"/>
                          <a:cs typeface="Aptos" pitchFamily="0" charset="0"/>
                        </a:defRPr>
                      </a:pPr>
                      <a:r>
                        <a:rPr lang="en-us" sz="1200" cap="none"/>
                        <a:t>Grants</a:t>
                      </a:r>
                      <a:endParaRPr lang="en-us" sz="1200" cap="none">
                        <a:solidFill>
                          <a:srgbClr val="FFFFFF"/>
                        </a:solidFill>
                        <a:latin typeface="Calibri" pitchFamily="2" charset="0"/>
                        <a:ea typeface="Aptos" pitchFamily="0" charset="0"/>
                        <a:cs typeface="Aptos" pitchFamily="0" charset="0"/>
                      </a:endParaRPr>
                    </a:p>
                  </a:txBody>
                  <a:tcPr marL="9525" marR="9525" marT="9525" marB="0" vert="horz" anchor="b">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solidFill>
                      <a:srgbClr val="E8EAED"/>
                    </a:solidFill>
                  </a:tcPr>
                </a:tc>
                <a:tc>
                  <a:txBody>
                    <a:bodyPr wrap="square" numCol="1"/>
                    <a:lstStyle/>
                    <a:p>
                      <a:pPr marL="0" marR="0" indent="0" algn="l">
                        <a:buNone/>
                        <a:defRPr lang="en-us" cap="none">
                          <a:solidFill>
                            <a:srgbClr val="000000"/>
                          </a:solidFill>
                          <a:latin typeface="Aptos" pitchFamily="0" charset="0"/>
                          <a:ea typeface="Aptos" pitchFamily="0" charset="0"/>
                          <a:cs typeface="Aptos" pitchFamily="0" charset="0"/>
                        </a:defRPr>
                      </a:pPr>
                      <a:r>
                        <a:rPr lang="en-us" sz="1200" cap="none"/>
                        <a:t>                   75 </a:t>
                      </a:r>
                      <a:endParaRPr lang="en-us" sz="1200" cap="none">
                        <a:solidFill>
                          <a:srgbClr val="FFFFFF"/>
                        </a:solidFill>
                        <a:latin typeface="Calibri" pitchFamily="2" charset="0"/>
                        <a:ea typeface="Aptos" pitchFamily="0" charset="0"/>
                        <a:cs typeface="Aptos" pitchFamily="0" charset="0"/>
                      </a:endParaRPr>
                    </a:p>
                  </a:txBody>
                  <a:tcPr marL="9525" marR="9525" marT="9525" marB="0" vert="horz" anchor="b">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solidFill>
                      <a:srgbClr val="E8EAED"/>
                    </a:solidFill>
                  </a:tcPr>
                </a:tc>
                <a:tc>
                  <a:txBody>
                    <a:bodyPr wrap="square" numCol="1"/>
                    <a:lstStyle/>
                    <a:p>
                      <a:pPr marL="0" marR="0" indent="0" algn="l">
                        <a:buNone/>
                        <a:defRPr lang="en-us" cap="none">
                          <a:solidFill>
                            <a:srgbClr val="000000"/>
                          </a:solidFill>
                          <a:latin typeface="Aptos" pitchFamily="0" charset="0"/>
                          <a:ea typeface="Aptos" pitchFamily="0" charset="0"/>
                          <a:cs typeface="Aptos" pitchFamily="0" charset="0"/>
                        </a:defRPr>
                      </a:pPr>
                      <a:r>
                        <a:rPr lang="en-us" sz="1200" cap="none"/>
                        <a:t>                  73 </a:t>
                      </a:r>
                      <a:endParaRPr lang="en-us" sz="1200" cap="none">
                        <a:solidFill>
                          <a:srgbClr val="FFFFFF"/>
                        </a:solidFill>
                        <a:latin typeface="Calibri" pitchFamily="2" charset="0"/>
                        <a:ea typeface="Aptos" pitchFamily="0" charset="0"/>
                        <a:cs typeface="Aptos" pitchFamily="0" charset="0"/>
                      </a:endParaRPr>
                    </a:p>
                  </a:txBody>
                  <a:tcPr marL="9525" marR="9525" marT="9525" marB="0" vert="horz" anchor="b">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solidFill>
                      <a:srgbClr val="E8EAED"/>
                    </a:solidFill>
                  </a:tcPr>
                </a:tc>
                <a:extLst>
                  <a:ext uri="smNativeData">
                    <pr:rowheight xmlns="" xmlns:pr="smNativeData" dt="1762620226" type="min" val="203200"/>
                  </a:ext>
                </a:extLst>
              </a:tr>
              <a:tr h="203200">
                <a:tc>
                  <a:txBody>
                    <a:bodyPr wrap="square" numCol="1"/>
                    <a:lstStyle/>
                    <a:p>
                      <a:pPr marL="0" marR="0" indent="0" algn="l">
                        <a:buNone/>
                        <a:defRPr lang="en-us" cap="none">
                          <a:solidFill>
                            <a:srgbClr val="000000"/>
                          </a:solidFill>
                          <a:latin typeface="Aptos" pitchFamily="0" charset="0"/>
                          <a:ea typeface="Aptos" pitchFamily="0" charset="0"/>
                          <a:cs typeface="Aptos" pitchFamily="0" charset="0"/>
                        </a:defRPr>
                      </a:pPr>
                      <a:r>
                        <a:rPr lang="en-us" sz="1200" cap="none"/>
                        <a:t>Adoption Fee</a:t>
                      </a:r>
                      <a:endParaRPr lang="en-us" sz="1200" cap="none">
                        <a:solidFill>
                          <a:srgbClr val="FFFFFF"/>
                        </a:solidFill>
                        <a:latin typeface="Calibri" pitchFamily="2" charset="0"/>
                        <a:ea typeface="Aptos" pitchFamily="0" charset="0"/>
                        <a:cs typeface="Aptos" pitchFamily="0" charset="0"/>
                      </a:endParaRPr>
                    </a:p>
                  </a:txBody>
                  <a:tcPr marL="9525" marR="9525" marT="9525" marB="0" vert="horz" anchor="b">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solidFill>
                      <a:srgbClr val="E8EAED"/>
                    </a:solidFill>
                  </a:tcPr>
                </a:tc>
                <a:tc>
                  <a:txBody>
                    <a:bodyPr wrap="square" numCol="1"/>
                    <a:lstStyle/>
                    <a:p>
                      <a:pPr marL="0" marR="0" indent="0" algn="l">
                        <a:buNone/>
                        <a:defRPr lang="en-us" cap="none">
                          <a:solidFill>
                            <a:srgbClr val="000000"/>
                          </a:solidFill>
                          <a:latin typeface="Aptos" pitchFamily="0" charset="0"/>
                          <a:ea typeface="Aptos" pitchFamily="0" charset="0"/>
                          <a:cs typeface="Aptos" pitchFamily="0" charset="0"/>
                        </a:defRPr>
                      </a:pPr>
                      <a:r>
                        <a:rPr lang="en-us" sz="1200" cap="none"/>
                        <a:t>                   41 </a:t>
                      </a:r>
                      <a:endParaRPr lang="en-us" sz="1200" cap="none">
                        <a:solidFill>
                          <a:srgbClr val="FFFFFF"/>
                        </a:solidFill>
                        <a:latin typeface="Calibri" pitchFamily="2" charset="0"/>
                        <a:ea typeface="Aptos" pitchFamily="0" charset="0"/>
                        <a:cs typeface="Aptos" pitchFamily="0" charset="0"/>
                      </a:endParaRPr>
                    </a:p>
                  </a:txBody>
                  <a:tcPr marL="9525" marR="9525" marT="9525" marB="0" vert="horz" anchor="b">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solidFill>
                      <a:srgbClr val="E8EAED"/>
                    </a:solidFill>
                  </a:tcPr>
                </a:tc>
                <a:tc>
                  <a:txBody>
                    <a:bodyPr wrap="square" numCol="1"/>
                    <a:lstStyle/>
                    <a:p>
                      <a:pPr marL="0" marR="0" indent="0" algn="l">
                        <a:buNone/>
                        <a:defRPr lang="en-us" cap="none">
                          <a:solidFill>
                            <a:srgbClr val="000000"/>
                          </a:solidFill>
                          <a:latin typeface="Aptos" pitchFamily="0" charset="0"/>
                          <a:ea typeface="Aptos" pitchFamily="0" charset="0"/>
                          <a:cs typeface="Aptos" pitchFamily="0" charset="0"/>
                        </a:defRPr>
                      </a:pPr>
                      <a:r>
                        <a:rPr lang="en-us" sz="1200" cap="none"/>
                        <a:t>                  36 </a:t>
                      </a:r>
                      <a:endParaRPr lang="en-us" sz="1200" cap="none">
                        <a:solidFill>
                          <a:srgbClr val="FFFFFF"/>
                        </a:solidFill>
                        <a:latin typeface="Calibri" pitchFamily="2" charset="0"/>
                        <a:ea typeface="Aptos" pitchFamily="0" charset="0"/>
                        <a:cs typeface="Aptos" pitchFamily="0" charset="0"/>
                      </a:endParaRPr>
                    </a:p>
                  </a:txBody>
                  <a:tcPr marL="9525" marR="9525" marT="9525" marB="0" vert="horz" anchor="b">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solidFill>
                      <a:srgbClr val="E8EAED"/>
                    </a:solidFill>
                  </a:tcPr>
                </a:tc>
                <a:extLst>
                  <a:ext uri="smNativeData">
                    <pr:rowheight xmlns="" xmlns:pr="smNativeData" dt="1762620226" type="min" val="203200"/>
                  </a:ext>
                </a:extLst>
              </a:tr>
              <a:tr h="203200">
                <a:tc>
                  <a:txBody>
                    <a:bodyPr wrap="square" numCol="1"/>
                    <a:lstStyle/>
                    <a:p>
                      <a:pPr marL="0" marR="0" indent="0" algn="l">
                        <a:buNone/>
                        <a:defRPr lang="en-us" cap="none">
                          <a:solidFill>
                            <a:srgbClr val="000000"/>
                          </a:solidFill>
                          <a:latin typeface="Aptos" pitchFamily="0" charset="0"/>
                          <a:ea typeface="Aptos" pitchFamily="0" charset="0"/>
                          <a:cs typeface="Aptos" pitchFamily="0" charset="0"/>
                        </a:defRPr>
                      </a:pPr>
                      <a:r>
                        <a:rPr lang="en-us" sz="1200" cap="none"/>
                        <a:t>Events</a:t>
                      </a:r>
                      <a:endParaRPr lang="en-us" sz="1200" cap="none">
                        <a:solidFill>
                          <a:srgbClr val="FFFFFF"/>
                        </a:solidFill>
                        <a:latin typeface="Calibri" pitchFamily="2" charset="0"/>
                        <a:ea typeface="Aptos" pitchFamily="0" charset="0"/>
                        <a:cs typeface="Aptos" pitchFamily="0" charset="0"/>
                      </a:endParaRPr>
                    </a:p>
                  </a:txBody>
                  <a:tcPr marL="9525" marR="9525" marT="9525" marB="0" vert="horz" anchor="b">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solidFill>
                      <a:srgbClr val="E8EAED"/>
                    </a:solidFill>
                  </a:tcPr>
                </a:tc>
                <a:tc>
                  <a:txBody>
                    <a:bodyPr wrap="square" numCol="1"/>
                    <a:lstStyle/>
                    <a:p>
                      <a:pPr marL="0" marR="0" indent="0" algn="l">
                        <a:buNone/>
                        <a:defRPr lang="en-us" cap="none">
                          <a:solidFill>
                            <a:srgbClr val="000000"/>
                          </a:solidFill>
                          <a:latin typeface="Aptos" pitchFamily="0" charset="0"/>
                          <a:ea typeface="Aptos" pitchFamily="0" charset="0"/>
                          <a:cs typeface="Aptos" pitchFamily="0" charset="0"/>
                        </a:defRPr>
                      </a:pPr>
                      <a:r>
                        <a:rPr lang="en-us" sz="1200" cap="none"/>
                        <a:t>                   12 </a:t>
                      </a:r>
                      <a:endParaRPr lang="en-us" sz="1200" cap="none">
                        <a:solidFill>
                          <a:srgbClr val="FFFFFF"/>
                        </a:solidFill>
                        <a:latin typeface="Calibri" pitchFamily="2" charset="0"/>
                        <a:ea typeface="Aptos" pitchFamily="0" charset="0"/>
                        <a:cs typeface="Aptos" pitchFamily="0" charset="0"/>
                      </a:endParaRPr>
                    </a:p>
                  </a:txBody>
                  <a:tcPr marL="9525" marR="9525" marT="9525" marB="0" vert="horz" anchor="b">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solidFill>
                      <a:srgbClr val="E8EAED"/>
                    </a:solidFill>
                  </a:tcPr>
                </a:tc>
                <a:tc>
                  <a:txBody>
                    <a:bodyPr wrap="square" numCol="1"/>
                    <a:lstStyle/>
                    <a:p>
                      <a:pPr marL="0" marR="0" indent="0" algn="l">
                        <a:buNone/>
                        <a:defRPr lang="en-us" cap="none">
                          <a:solidFill>
                            <a:srgbClr val="000000"/>
                          </a:solidFill>
                          <a:latin typeface="Aptos" pitchFamily="0" charset="0"/>
                          <a:ea typeface="Aptos" pitchFamily="0" charset="0"/>
                          <a:cs typeface="Aptos" pitchFamily="0" charset="0"/>
                        </a:defRPr>
                      </a:pPr>
                      <a:r>
                        <a:rPr lang="en-us" sz="1200" cap="none"/>
                        <a:t>                    3 </a:t>
                      </a:r>
                      <a:endParaRPr lang="en-us" sz="1200" cap="none">
                        <a:solidFill>
                          <a:srgbClr val="FFFFFF"/>
                        </a:solidFill>
                        <a:latin typeface="Calibri" pitchFamily="2" charset="0"/>
                        <a:ea typeface="Aptos" pitchFamily="0" charset="0"/>
                        <a:cs typeface="Aptos" pitchFamily="0" charset="0"/>
                      </a:endParaRPr>
                    </a:p>
                  </a:txBody>
                  <a:tcPr marL="9525" marR="9525" marT="9525" marB="0" vert="horz" anchor="b">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solidFill>
                      <a:srgbClr val="E8EAED"/>
                    </a:solidFill>
                  </a:tcPr>
                </a:tc>
                <a:extLst>
                  <a:ext uri="smNativeData">
                    <pr:rowheight xmlns="" xmlns:pr="smNativeData" dt="1762620226" type="min" val="203200"/>
                  </a:ext>
                </a:extLst>
              </a:tr>
              <a:tr h="203200">
                <a:tc>
                  <a:txBody>
                    <a:bodyPr wrap="square" numCol="1"/>
                    <a:lstStyle/>
                    <a:p>
                      <a:pPr marL="0" marR="0" indent="0" algn="l">
                        <a:buNone/>
                        <a:defRPr lang="en-us" cap="none">
                          <a:solidFill>
                            <a:srgbClr val="000000"/>
                          </a:solidFill>
                          <a:latin typeface="Aptos" pitchFamily="0" charset="0"/>
                          <a:ea typeface="Aptos" pitchFamily="0" charset="0"/>
                          <a:cs typeface="Aptos" pitchFamily="0" charset="0"/>
                        </a:defRPr>
                      </a:pPr>
                      <a:r>
                        <a:rPr lang="en-us" sz="1200" cap="none"/>
                        <a:t>Others (membership/investment)</a:t>
                      </a:r>
                      <a:endParaRPr lang="en-us" sz="1200" cap="none">
                        <a:solidFill>
                          <a:srgbClr val="FFFFFF"/>
                        </a:solidFill>
                        <a:latin typeface="Calibri" pitchFamily="2" charset="0"/>
                        <a:ea typeface="Aptos" pitchFamily="0" charset="0"/>
                        <a:cs typeface="Aptos" pitchFamily="0" charset="0"/>
                      </a:endParaRPr>
                    </a:p>
                  </a:txBody>
                  <a:tcPr marL="9525" marR="9525" marT="9525" marB="0" vert="horz" anchor="b">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solidFill>
                      <a:srgbClr val="E8EAED"/>
                    </a:solidFill>
                  </a:tcPr>
                </a:tc>
                <a:tc>
                  <a:txBody>
                    <a:bodyPr wrap="square" numCol="1"/>
                    <a:lstStyle/>
                    <a:p>
                      <a:pPr marL="0" marR="0" indent="0" algn="l">
                        <a:buNone/>
                        <a:defRPr lang="en-us" cap="none">
                          <a:solidFill>
                            <a:srgbClr val="000000"/>
                          </a:solidFill>
                          <a:latin typeface="Aptos" pitchFamily="0" charset="0"/>
                          <a:ea typeface="Aptos" pitchFamily="0" charset="0"/>
                          <a:cs typeface="Aptos" pitchFamily="0" charset="0"/>
                        </a:defRPr>
                      </a:pPr>
                      <a:r>
                        <a:rPr lang="en-us" sz="1200" cap="none"/>
                        <a:t>                   75 </a:t>
                      </a:r>
                      <a:endParaRPr lang="en-us" sz="1200" cap="none">
                        <a:solidFill>
                          <a:srgbClr val="FFFFFF"/>
                        </a:solidFill>
                        <a:latin typeface="Calibri" pitchFamily="2" charset="0"/>
                        <a:ea typeface="Aptos" pitchFamily="0" charset="0"/>
                        <a:cs typeface="Aptos" pitchFamily="0" charset="0"/>
                      </a:endParaRPr>
                    </a:p>
                  </a:txBody>
                  <a:tcPr marL="9525" marR="9525" marT="9525" marB="0" vert="horz" anchor="b">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solidFill>
                      <a:srgbClr val="E8EAED"/>
                    </a:solidFill>
                  </a:tcPr>
                </a:tc>
                <a:tc>
                  <a:txBody>
                    <a:bodyPr wrap="square" numCol="1"/>
                    <a:lstStyle/>
                    <a:p>
                      <a:pPr marL="0" marR="0" indent="0" algn="l">
                        <a:buNone/>
                        <a:defRPr lang="en-us" cap="none">
                          <a:solidFill>
                            <a:srgbClr val="000000"/>
                          </a:solidFill>
                          <a:latin typeface="Aptos" pitchFamily="0" charset="0"/>
                          <a:ea typeface="Aptos" pitchFamily="0" charset="0"/>
                          <a:cs typeface="Aptos" pitchFamily="0" charset="0"/>
                        </a:defRPr>
                      </a:pPr>
                      <a:r>
                        <a:rPr lang="en-us" sz="1200" cap="none"/>
                        <a:t>                  54 </a:t>
                      </a:r>
                      <a:endParaRPr lang="en-us" sz="1200" cap="none">
                        <a:solidFill>
                          <a:srgbClr val="FFFFFF"/>
                        </a:solidFill>
                        <a:latin typeface="Calibri" pitchFamily="2" charset="0"/>
                        <a:ea typeface="Aptos" pitchFamily="0" charset="0"/>
                        <a:cs typeface="Aptos" pitchFamily="0" charset="0"/>
                      </a:endParaRPr>
                    </a:p>
                  </a:txBody>
                  <a:tcPr marL="9525" marR="9525" marT="9525" marB="0" vert="horz" anchor="b">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solidFill>
                      <a:srgbClr val="E8EAED"/>
                    </a:solidFill>
                  </a:tcPr>
                </a:tc>
                <a:extLst>
                  <a:ext uri="smNativeData">
                    <pr:rowheight xmlns="" xmlns:pr="smNativeData" dt="1762620226" type="min" val="203200"/>
                  </a:ext>
                </a:extLst>
              </a:tr>
              <a:tr h="203200">
                <a:tc>
                  <a:txBody>
                    <a:bodyPr wrap="square" numCol="1"/>
                    <a:lstStyle/>
                    <a:p>
                      <a:pPr marL="0" marR="0" indent="0" algn="l">
                        <a:buNone/>
                        <a:defRPr lang="en-us" cap="none">
                          <a:solidFill>
                            <a:srgbClr val="000000"/>
                          </a:solidFill>
                          <a:latin typeface="Aptos" pitchFamily="0" charset="0"/>
                          <a:ea typeface="Aptos" pitchFamily="0" charset="0"/>
                          <a:cs typeface="Aptos" pitchFamily="0" charset="0"/>
                        </a:defRPr>
                      </a:pPr>
                      <a:r>
                        <a:rPr lang="en-us" sz="1200" cap="none"/>
                        <a:t>Total Income</a:t>
                      </a:r>
                      <a:endParaRPr lang="en-us" sz="1200" b="1" cap="none">
                        <a:solidFill>
                          <a:srgbClr val="FFFFFF"/>
                        </a:solidFill>
                        <a:latin typeface="Calibri" pitchFamily="2" charset="0"/>
                        <a:ea typeface="Aptos" pitchFamily="0" charset="0"/>
                        <a:cs typeface="Aptos" pitchFamily="0" charset="0"/>
                      </a:endParaRPr>
                    </a:p>
                  </a:txBody>
                  <a:tcPr marL="9525" marR="9525" marT="9525" marB="0" vert="horz" anchor="b">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solidFill>
                      <a:srgbClr val="E8EAED"/>
                    </a:solidFill>
                  </a:tcPr>
                </a:tc>
                <a:tc>
                  <a:txBody>
                    <a:bodyPr wrap="square" numCol="1"/>
                    <a:lstStyle/>
                    <a:p>
                      <a:pPr marL="0" marR="0" indent="0" algn="l">
                        <a:buNone/>
                        <a:defRPr lang="en-us" cap="none">
                          <a:solidFill>
                            <a:srgbClr val="000000"/>
                          </a:solidFill>
                          <a:latin typeface="Aptos" pitchFamily="0" charset="0"/>
                          <a:ea typeface="Aptos" pitchFamily="0" charset="0"/>
                          <a:cs typeface="Aptos" pitchFamily="0" charset="0"/>
                        </a:defRPr>
                      </a:pPr>
                      <a:r>
                        <a:rPr lang="en-us" sz="1200" cap="none"/>
                        <a:t> $              262 </a:t>
                      </a:r>
                      <a:endParaRPr lang="en-us" sz="1200" b="1" cap="none">
                        <a:solidFill>
                          <a:srgbClr val="FFFFFF"/>
                        </a:solidFill>
                        <a:latin typeface="Calibri" pitchFamily="2" charset="0"/>
                        <a:ea typeface="Aptos" pitchFamily="0" charset="0"/>
                        <a:cs typeface="Aptos" pitchFamily="0" charset="0"/>
                      </a:endParaRPr>
                    </a:p>
                  </a:txBody>
                  <a:tcPr marL="9525" marR="9525" marT="9525" marB="0" vert="horz" anchor="b">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solidFill>
                      <a:srgbClr val="E8EAED"/>
                    </a:solidFill>
                  </a:tcPr>
                </a:tc>
                <a:tc>
                  <a:txBody>
                    <a:bodyPr wrap="square" numCol="1"/>
                    <a:lstStyle/>
                    <a:p>
                      <a:pPr marL="0" marR="0" indent="0" algn="l">
                        <a:buNone/>
                        <a:defRPr lang="en-us" cap="none">
                          <a:solidFill>
                            <a:srgbClr val="000000"/>
                          </a:solidFill>
                          <a:latin typeface="Aptos" pitchFamily="0" charset="0"/>
                          <a:ea typeface="Aptos" pitchFamily="0" charset="0"/>
                          <a:cs typeface="Aptos" pitchFamily="0" charset="0"/>
                        </a:defRPr>
                      </a:pPr>
                      <a:r>
                        <a:rPr lang="en-us" sz="1200" cap="none"/>
                        <a:t> $             251 </a:t>
                      </a:r>
                      <a:endParaRPr lang="en-us" sz="1200" b="1" cap="none">
                        <a:solidFill>
                          <a:srgbClr val="FFFFFF"/>
                        </a:solidFill>
                        <a:latin typeface="Calibri" pitchFamily="2" charset="0"/>
                        <a:ea typeface="Aptos" pitchFamily="0" charset="0"/>
                        <a:cs typeface="Aptos" pitchFamily="0" charset="0"/>
                      </a:endParaRPr>
                    </a:p>
                  </a:txBody>
                  <a:tcPr marL="9525" marR="9525" marT="9525" marB="0" vert="horz" anchor="b">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solidFill>
                      <a:srgbClr val="E8EAED"/>
                    </a:solidFill>
                  </a:tcPr>
                </a:tc>
                <a:extLst>
                  <a:ext uri="smNativeData">
                    <pr:rowheight xmlns="" xmlns:pr="smNativeData" dt="1762620226" type="min" val="203200"/>
                  </a:ext>
                </a:extLst>
              </a:tr>
              <a:tr h="203200">
                <a:tc>
                  <a:txBody>
                    <a:bodyPr wrap="square" numCol="1"/>
                    <a:lstStyle/>
                    <a:p>
                      <a:pPr marL="0" marR="0" indent="0" algn="l">
                        <a:buNone/>
                        <a:defRPr lang="en-us" cap="none">
                          <a:solidFill>
                            <a:srgbClr val="000000"/>
                          </a:solidFill>
                          <a:latin typeface="Aptos" pitchFamily="0" charset="0"/>
                          <a:ea typeface="Aptos" pitchFamily="0" charset="0"/>
                          <a:cs typeface="Aptos" pitchFamily="0" charset="0"/>
                        </a:defRPr>
                      </a:pPr>
                      <a:endParaRPr lang="en-us" sz="1200" cap="none">
                        <a:solidFill>
                          <a:srgbClr val="FFFFFF"/>
                        </a:solidFill>
                        <a:latin typeface="Calibri" pitchFamily="2" charset="0"/>
                        <a:ea typeface="Aptos" pitchFamily="0" charset="0"/>
                        <a:cs typeface="Aptos" pitchFamily="0" charset="0"/>
                      </a:endParaRPr>
                    </a:p>
                  </a:txBody>
                  <a:tcPr marL="9525" marR="9525" marT="9525" marB="0" vert="horz" anchor="b">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solidFill>
                      <a:srgbClr val="E8EAED"/>
                    </a:solidFill>
                  </a:tcPr>
                </a:tc>
                <a:tc>
                  <a:txBody>
                    <a:bodyPr wrap="square" numCol="1"/>
                    <a:lstStyle/>
                    <a:p>
                      <a:pPr marL="0" marR="0" indent="0" algn="l">
                        <a:buNone/>
                        <a:defRPr lang="en-us" cap="none">
                          <a:solidFill>
                            <a:srgbClr val="000000"/>
                          </a:solidFill>
                          <a:latin typeface="Aptos" pitchFamily="0" charset="0"/>
                          <a:ea typeface="Aptos" pitchFamily="0" charset="0"/>
                          <a:cs typeface="Aptos" pitchFamily="0" charset="0"/>
                        </a:defRPr>
                      </a:pPr>
                      <a:endParaRPr lang="en-us" sz="1200" cap="none">
                        <a:solidFill>
                          <a:srgbClr val="FFFFFF"/>
                        </a:solidFill>
                        <a:latin typeface="Calibri" pitchFamily="2" charset="0"/>
                        <a:ea typeface="Aptos" pitchFamily="0" charset="0"/>
                        <a:cs typeface="Aptos" pitchFamily="0" charset="0"/>
                      </a:endParaRPr>
                    </a:p>
                  </a:txBody>
                  <a:tcPr marL="9525" marR="9525" marT="9525" marB="0" vert="horz" anchor="b">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solidFill>
                      <a:srgbClr val="E8EAED"/>
                    </a:solidFill>
                  </a:tcPr>
                </a:tc>
                <a:tc>
                  <a:txBody>
                    <a:bodyPr wrap="square" numCol="1"/>
                    <a:lstStyle/>
                    <a:p>
                      <a:pPr marL="0" marR="0" indent="0" algn="l">
                        <a:buNone/>
                        <a:defRPr lang="en-us" cap="none">
                          <a:solidFill>
                            <a:srgbClr val="000000"/>
                          </a:solidFill>
                          <a:latin typeface="Aptos" pitchFamily="0" charset="0"/>
                          <a:ea typeface="Aptos" pitchFamily="0" charset="0"/>
                          <a:cs typeface="Aptos" pitchFamily="0" charset="0"/>
                        </a:defRPr>
                      </a:pPr>
                      <a:endParaRPr lang="en-us" sz="1200" cap="none">
                        <a:solidFill>
                          <a:srgbClr val="FFFFFF"/>
                        </a:solidFill>
                        <a:latin typeface="Calibri" pitchFamily="2" charset="0"/>
                        <a:ea typeface="Aptos" pitchFamily="0" charset="0"/>
                        <a:cs typeface="Aptos" pitchFamily="0" charset="0"/>
                      </a:endParaRPr>
                    </a:p>
                  </a:txBody>
                  <a:tcPr marL="9525" marR="9525" marT="9525" marB="0" vert="horz" anchor="b">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solidFill>
                      <a:srgbClr val="E8EAED"/>
                    </a:solidFill>
                  </a:tcPr>
                </a:tc>
                <a:extLst>
                  <a:ext uri="smNativeData">
                    <pr:rowheight xmlns="" xmlns:pr="smNativeData" dt="1762620226" type="min" val="203200"/>
                  </a:ext>
                </a:extLst>
              </a:tr>
              <a:tr h="203200">
                <a:tc>
                  <a:txBody>
                    <a:bodyPr wrap="square" numCol="1"/>
                    <a:lstStyle/>
                    <a:p>
                      <a:pPr marL="0" marR="0" indent="0" algn="l">
                        <a:buNone/>
                        <a:defRPr lang="en-us" cap="none">
                          <a:solidFill>
                            <a:srgbClr val="000000"/>
                          </a:solidFill>
                          <a:latin typeface="Aptos" pitchFamily="0" charset="0"/>
                          <a:ea typeface="Aptos" pitchFamily="0" charset="0"/>
                          <a:cs typeface="Aptos" pitchFamily="0" charset="0"/>
                        </a:defRPr>
                      </a:pPr>
                      <a:r>
                        <a:rPr lang="en-us" sz="1200" cap="none"/>
                        <a:t>Expenses</a:t>
                      </a:r>
                      <a:endParaRPr lang="en-us" sz="1200" b="1" cap="none">
                        <a:solidFill>
                          <a:srgbClr val="FFFFFF"/>
                        </a:solidFill>
                        <a:latin typeface="Calibri" pitchFamily="2" charset="0"/>
                        <a:ea typeface="Aptos" pitchFamily="0" charset="0"/>
                        <a:cs typeface="Aptos" pitchFamily="0" charset="0"/>
                      </a:endParaRPr>
                    </a:p>
                  </a:txBody>
                  <a:tcPr marL="9525" marR="9525" marT="9525" marB="0" vert="horz" anchor="b">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solidFill>
                      <a:srgbClr val="E8EAED"/>
                    </a:solidFill>
                  </a:tcPr>
                </a:tc>
                <a:tc>
                  <a:txBody>
                    <a:bodyPr wrap="square" numCol="1"/>
                    <a:lstStyle/>
                    <a:p>
                      <a:pPr marL="0" marR="0" indent="0" algn="l">
                        <a:buNone/>
                        <a:defRPr lang="en-us" cap="none">
                          <a:solidFill>
                            <a:srgbClr val="000000"/>
                          </a:solidFill>
                          <a:latin typeface="Aptos" pitchFamily="0" charset="0"/>
                          <a:ea typeface="Aptos" pitchFamily="0" charset="0"/>
                          <a:cs typeface="Aptos" pitchFamily="0" charset="0"/>
                        </a:defRPr>
                      </a:pPr>
                      <a:endParaRPr lang="en-us" sz="1200" cap="none">
                        <a:solidFill>
                          <a:srgbClr val="FFFFFF"/>
                        </a:solidFill>
                        <a:latin typeface="Calibri" pitchFamily="2" charset="0"/>
                        <a:ea typeface="Aptos" pitchFamily="0" charset="0"/>
                        <a:cs typeface="Aptos" pitchFamily="0" charset="0"/>
                      </a:endParaRPr>
                    </a:p>
                  </a:txBody>
                  <a:tcPr marL="9525" marR="9525" marT="9525" marB="0" vert="horz" anchor="b">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solidFill>
                      <a:srgbClr val="E8EAED"/>
                    </a:solidFill>
                  </a:tcPr>
                </a:tc>
                <a:tc>
                  <a:txBody>
                    <a:bodyPr wrap="square" numCol="1"/>
                    <a:lstStyle/>
                    <a:p>
                      <a:pPr marL="0" marR="0" indent="0" algn="l">
                        <a:buNone/>
                        <a:defRPr lang="en-us" cap="none">
                          <a:solidFill>
                            <a:srgbClr val="000000"/>
                          </a:solidFill>
                          <a:latin typeface="Aptos" pitchFamily="0" charset="0"/>
                          <a:ea typeface="Aptos" pitchFamily="0" charset="0"/>
                          <a:cs typeface="Aptos" pitchFamily="0" charset="0"/>
                        </a:defRPr>
                      </a:pPr>
                      <a:endParaRPr lang="en-us" sz="1200" cap="none">
                        <a:solidFill>
                          <a:srgbClr val="FFFFFF"/>
                        </a:solidFill>
                        <a:latin typeface="Calibri" pitchFamily="2" charset="0"/>
                        <a:ea typeface="Aptos" pitchFamily="0" charset="0"/>
                        <a:cs typeface="Aptos" pitchFamily="0" charset="0"/>
                      </a:endParaRPr>
                    </a:p>
                  </a:txBody>
                  <a:tcPr marL="9525" marR="9525" marT="9525" marB="0" vert="horz" anchor="b">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solidFill>
                      <a:srgbClr val="E8EAED"/>
                    </a:solidFill>
                  </a:tcPr>
                </a:tc>
                <a:extLst>
                  <a:ext uri="smNativeData">
                    <pr:rowheight xmlns="" xmlns:pr="smNativeData" dt="1762620226" type="min" val="203200"/>
                  </a:ext>
                </a:extLst>
              </a:tr>
              <a:tr h="203200">
                <a:tc>
                  <a:txBody>
                    <a:bodyPr wrap="square" numCol="1"/>
                    <a:lstStyle/>
                    <a:p>
                      <a:pPr marL="0" marR="0" indent="0" algn="l">
                        <a:buNone/>
                        <a:defRPr lang="en-us" cap="none">
                          <a:solidFill>
                            <a:srgbClr val="000000"/>
                          </a:solidFill>
                          <a:latin typeface="Aptos" pitchFamily="0" charset="0"/>
                          <a:ea typeface="Aptos" pitchFamily="0" charset="0"/>
                          <a:cs typeface="Aptos" pitchFamily="0" charset="0"/>
                        </a:defRPr>
                      </a:pPr>
                      <a:r>
                        <a:rPr lang="en-us" sz="1200" cap="none"/>
                        <a:t>Vet Care</a:t>
                      </a:r>
                      <a:endParaRPr lang="en-us" sz="1200" cap="none">
                        <a:solidFill>
                          <a:srgbClr val="FFFFFF"/>
                        </a:solidFill>
                        <a:latin typeface="Calibri" pitchFamily="2" charset="0"/>
                        <a:ea typeface="Aptos" pitchFamily="0" charset="0"/>
                        <a:cs typeface="Aptos" pitchFamily="0" charset="0"/>
                      </a:endParaRPr>
                    </a:p>
                  </a:txBody>
                  <a:tcPr marL="9525" marR="9525" marT="9525" marB="0" vert="horz" anchor="b">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solidFill>
                      <a:srgbClr val="E8EAED"/>
                    </a:solidFill>
                  </a:tcPr>
                </a:tc>
                <a:tc>
                  <a:txBody>
                    <a:bodyPr wrap="square" numCol="1"/>
                    <a:lstStyle/>
                    <a:p>
                      <a:pPr marL="0" marR="0" indent="0" algn="l">
                        <a:buNone/>
                        <a:defRPr lang="en-us" cap="none">
                          <a:solidFill>
                            <a:srgbClr val="000000"/>
                          </a:solidFill>
                          <a:latin typeface="Aptos" pitchFamily="0" charset="0"/>
                          <a:ea typeface="Aptos" pitchFamily="0" charset="0"/>
                          <a:cs typeface="Aptos" pitchFamily="0" charset="0"/>
                        </a:defRPr>
                      </a:pPr>
                      <a:r>
                        <a:rPr lang="en-us" sz="1200" cap="none"/>
                        <a:t>                 190 </a:t>
                      </a:r>
                      <a:endParaRPr lang="en-us" sz="1200" cap="none">
                        <a:solidFill>
                          <a:srgbClr val="FFFFFF"/>
                        </a:solidFill>
                        <a:latin typeface="Calibri" pitchFamily="2" charset="0"/>
                        <a:ea typeface="Aptos" pitchFamily="0" charset="0"/>
                        <a:cs typeface="Aptos" pitchFamily="0" charset="0"/>
                      </a:endParaRPr>
                    </a:p>
                  </a:txBody>
                  <a:tcPr marL="9525" marR="9525" marT="9525" marB="0" vert="horz" anchor="b">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solidFill>
                      <a:srgbClr val="E8EAED"/>
                    </a:solidFill>
                  </a:tcPr>
                </a:tc>
                <a:tc>
                  <a:txBody>
                    <a:bodyPr wrap="square" numCol="1"/>
                    <a:lstStyle/>
                    <a:p>
                      <a:pPr marL="0" marR="0" indent="0" algn="l">
                        <a:buNone/>
                        <a:defRPr lang="en-us" cap="none">
                          <a:solidFill>
                            <a:srgbClr val="000000"/>
                          </a:solidFill>
                          <a:latin typeface="Aptos" pitchFamily="0" charset="0"/>
                          <a:ea typeface="Aptos" pitchFamily="0" charset="0"/>
                          <a:cs typeface="Aptos" pitchFamily="0" charset="0"/>
                        </a:defRPr>
                      </a:pPr>
                      <a:r>
                        <a:rPr lang="en-us" sz="1200" cap="none"/>
                        <a:t>                183 </a:t>
                      </a:r>
                      <a:endParaRPr lang="en-us" sz="1200" cap="none">
                        <a:solidFill>
                          <a:srgbClr val="FFFFFF"/>
                        </a:solidFill>
                        <a:latin typeface="Calibri" pitchFamily="2" charset="0"/>
                        <a:ea typeface="Aptos" pitchFamily="0" charset="0"/>
                        <a:cs typeface="Aptos" pitchFamily="0" charset="0"/>
                      </a:endParaRPr>
                    </a:p>
                  </a:txBody>
                  <a:tcPr marL="9525" marR="9525" marT="9525" marB="0" vert="horz" anchor="b">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solidFill>
                      <a:srgbClr val="E8EAED"/>
                    </a:solidFill>
                  </a:tcPr>
                </a:tc>
                <a:extLst>
                  <a:ext uri="smNativeData">
                    <pr:rowheight xmlns="" xmlns:pr="smNativeData" dt="1762620226" type="min" val="203200"/>
                  </a:ext>
                </a:extLst>
              </a:tr>
              <a:tr h="203200">
                <a:tc>
                  <a:txBody>
                    <a:bodyPr wrap="square" numCol="1"/>
                    <a:lstStyle/>
                    <a:p>
                      <a:pPr marL="0" marR="0" indent="0" algn="l">
                        <a:buNone/>
                        <a:defRPr lang="en-us" cap="none">
                          <a:solidFill>
                            <a:srgbClr val="000000"/>
                          </a:solidFill>
                          <a:latin typeface="Aptos" pitchFamily="0" charset="0"/>
                          <a:ea typeface="Aptos" pitchFamily="0" charset="0"/>
                          <a:cs typeface="Aptos" pitchFamily="0" charset="0"/>
                        </a:defRPr>
                      </a:pPr>
                      <a:r>
                        <a:rPr lang="en-us" sz="1200" cap="none"/>
                        <a:t>Events</a:t>
                      </a:r>
                      <a:endParaRPr lang="en-us" sz="1200" cap="none">
                        <a:solidFill>
                          <a:srgbClr val="FFFFFF"/>
                        </a:solidFill>
                        <a:latin typeface="Calibri" pitchFamily="2" charset="0"/>
                        <a:ea typeface="Aptos" pitchFamily="0" charset="0"/>
                        <a:cs typeface="Aptos" pitchFamily="0" charset="0"/>
                      </a:endParaRPr>
                    </a:p>
                  </a:txBody>
                  <a:tcPr marL="9525" marR="9525" marT="9525" marB="0" vert="horz" anchor="b">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solidFill>
                      <a:srgbClr val="E8EAED"/>
                    </a:solidFill>
                  </a:tcPr>
                </a:tc>
                <a:tc>
                  <a:txBody>
                    <a:bodyPr wrap="square" numCol="1"/>
                    <a:lstStyle/>
                    <a:p>
                      <a:pPr marL="0" marR="0" indent="0" algn="l">
                        <a:buNone/>
                        <a:defRPr lang="en-us" cap="none">
                          <a:solidFill>
                            <a:srgbClr val="000000"/>
                          </a:solidFill>
                          <a:latin typeface="Aptos" pitchFamily="0" charset="0"/>
                          <a:ea typeface="Aptos" pitchFamily="0" charset="0"/>
                          <a:cs typeface="Aptos" pitchFamily="0" charset="0"/>
                        </a:defRPr>
                      </a:pPr>
                      <a:r>
                        <a:rPr lang="en-us" sz="1200" cap="none"/>
                        <a:t>                     5 </a:t>
                      </a:r>
                      <a:endParaRPr lang="en-us" sz="1200" cap="none">
                        <a:solidFill>
                          <a:srgbClr val="FFFFFF"/>
                        </a:solidFill>
                        <a:latin typeface="Calibri" pitchFamily="2" charset="0"/>
                        <a:ea typeface="Aptos" pitchFamily="0" charset="0"/>
                        <a:cs typeface="Aptos" pitchFamily="0" charset="0"/>
                      </a:endParaRPr>
                    </a:p>
                  </a:txBody>
                  <a:tcPr marL="9525" marR="9525" marT="9525" marB="0" vert="horz" anchor="b">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solidFill>
                      <a:srgbClr val="E8EAED"/>
                    </a:solidFill>
                  </a:tcPr>
                </a:tc>
                <a:tc>
                  <a:txBody>
                    <a:bodyPr wrap="square" numCol="1"/>
                    <a:lstStyle/>
                    <a:p>
                      <a:pPr marL="0" marR="0" indent="0" algn="l">
                        <a:buNone/>
                        <a:defRPr lang="en-us" cap="none">
                          <a:solidFill>
                            <a:srgbClr val="000000"/>
                          </a:solidFill>
                          <a:latin typeface="Aptos" pitchFamily="0" charset="0"/>
                          <a:ea typeface="Aptos" pitchFamily="0" charset="0"/>
                          <a:cs typeface="Aptos" pitchFamily="0" charset="0"/>
                        </a:defRPr>
                      </a:pPr>
                      <a:r>
                        <a:rPr lang="en-us" sz="1200" cap="none"/>
                        <a:t>                    2 </a:t>
                      </a:r>
                      <a:endParaRPr lang="en-us" sz="1200" cap="none">
                        <a:solidFill>
                          <a:srgbClr val="FFFFFF"/>
                        </a:solidFill>
                        <a:latin typeface="Calibri" pitchFamily="2" charset="0"/>
                        <a:ea typeface="Aptos" pitchFamily="0" charset="0"/>
                        <a:cs typeface="Aptos" pitchFamily="0" charset="0"/>
                      </a:endParaRPr>
                    </a:p>
                  </a:txBody>
                  <a:tcPr marL="9525" marR="9525" marT="9525" marB="0" vert="horz" anchor="b">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solidFill>
                      <a:srgbClr val="E8EAED"/>
                    </a:solidFill>
                  </a:tcPr>
                </a:tc>
                <a:extLst>
                  <a:ext uri="smNativeData">
                    <pr:rowheight xmlns="" xmlns:pr="smNativeData" dt="1762620226" type="min" val="203200"/>
                  </a:ext>
                </a:extLst>
              </a:tr>
              <a:tr h="203200">
                <a:tc>
                  <a:txBody>
                    <a:bodyPr wrap="square" numCol="1"/>
                    <a:lstStyle/>
                    <a:p>
                      <a:pPr marL="0" marR="0" indent="0" algn="l">
                        <a:buNone/>
                        <a:defRPr lang="en-us" cap="none">
                          <a:solidFill>
                            <a:srgbClr val="000000"/>
                          </a:solidFill>
                          <a:latin typeface="Aptos" pitchFamily="0" charset="0"/>
                          <a:ea typeface="Aptos" pitchFamily="0" charset="0"/>
                          <a:cs typeface="Aptos" pitchFamily="0" charset="0"/>
                        </a:defRPr>
                      </a:pPr>
                      <a:r>
                        <a:rPr lang="en-us" sz="1200" cap="none"/>
                        <a:t>Insurance/Investment</a:t>
                      </a:r>
                      <a:endParaRPr lang="en-us" sz="1200" cap="none">
                        <a:solidFill>
                          <a:srgbClr val="FFFFFF"/>
                        </a:solidFill>
                        <a:latin typeface="Calibri" pitchFamily="2" charset="0"/>
                        <a:ea typeface="Aptos" pitchFamily="0" charset="0"/>
                        <a:cs typeface="Aptos" pitchFamily="0" charset="0"/>
                      </a:endParaRPr>
                    </a:p>
                  </a:txBody>
                  <a:tcPr marL="9525" marR="9525" marT="9525" marB="0" vert="horz" anchor="b">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solidFill>
                      <a:srgbClr val="E8EAED"/>
                    </a:solidFill>
                  </a:tcPr>
                </a:tc>
                <a:tc>
                  <a:txBody>
                    <a:bodyPr wrap="square" numCol="1"/>
                    <a:lstStyle/>
                    <a:p>
                      <a:pPr marL="0" marR="0" indent="0" algn="l">
                        <a:buNone/>
                        <a:defRPr lang="en-us" cap="none">
                          <a:solidFill>
                            <a:srgbClr val="000000"/>
                          </a:solidFill>
                          <a:latin typeface="Aptos" pitchFamily="0" charset="0"/>
                          <a:ea typeface="Aptos" pitchFamily="0" charset="0"/>
                          <a:cs typeface="Aptos" pitchFamily="0" charset="0"/>
                        </a:defRPr>
                      </a:pPr>
                      <a:r>
                        <a:rPr lang="en-us" sz="1200" cap="none"/>
                        <a:t>                     5 </a:t>
                      </a:r>
                      <a:endParaRPr lang="en-us" sz="1200" cap="none">
                        <a:solidFill>
                          <a:srgbClr val="FFFFFF"/>
                        </a:solidFill>
                        <a:latin typeface="Calibri" pitchFamily="2" charset="0"/>
                        <a:ea typeface="Aptos" pitchFamily="0" charset="0"/>
                        <a:cs typeface="Aptos" pitchFamily="0" charset="0"/>
                      </a:endParaRPr>
                    </a:p>
                  </a:txBody>
                  <a:tcPr marL="9525" marR="9525" marT="9525" marB="0" vert="horz" anchor="b">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solidFill>
                      <a:srgbClr val="E8EAED"/>
                    </a:solidFill>
                  </a:tcPr>
                </a:tc>
                <a:tc>
                  <a:txBody>
                    <a:bodyPr wrap="square" numCol="1"/>
                    <a:lstStyle/>
                    <a:p>
                      <a:pPr marL="0" marR="0" indent="0" algn="l">
                        <a:buNone/>
                        <a:defRPr lang="en-us" cap="none">
                          <a:solidFill>
                            <a:srgbClr val="000000"/>
                          </a:solidFill>
                          <a:latin typeface="Aptos" pitchFamily="0" charset="0"/>
                          <a:ea typeface="Aptos" pitchFamily="0" charset="0"/>
                          <a:cs typeface="Aptos" pitchFamily="0" charset="0"/>
                        </a:defRPr>
                      </a:pPr>
                      <a:r>
                        <a:rPr lang="en-us" sz="1200" cap="none"/>
                        <a:t>                    8 </a:t>
                      </a:r>
                      <a:endParaRPr lang="en-us" sz="1200" cap="none">
                        <a:solidFill>
                          <a:srgbClr val="FFFFFF"/>
                        </a:solidFill>
                        <a:latin typeface="Calibri" pitchFamily="2" charset="0"/>
                        <a:ea typeface="Aptos" pitchFamily="0" charset="0"/>
                        <a:cs typeface="Aptos" pitchFamily="0" charset="0"/>
                      </a:endParaRPr>
                    </a:p>
                  </a:txBody>
                  <a:tcPr marL="9525" marR="9525" marT="9525" marB="0" vert="horz" anchor="b">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solidFill>
                      <a:srgbClr val="E8EAED"/>
                    </a:solidFill>
                  </a:tcPr>
                </a:tc>
                <a:extLst>
                  <a:ext uri="smNativeData">
                    <pr:rowheight xmlns="" xmlns:pr="smNativeData" dt="1762620226" type="min" val="203200"/>
                  </a:ext>
                </a:extLst>
              </a:tr>
              <a:tr h="203200">
                <a:tc>
                  <a:txBody>
                    <a:bodyPr wrap="square" numCol="1"/>
                    <a:lstStyle/>
                    <a:p>
                      <a:pPr marL="0" marR="0" indent="0" algn="l">
                        <a:buNone/>
                        <a:defRPr lang="en-us" cap="none">
                          <a:solidFill>
                            <a:srgbClr val="000000"/>
                          </a:solidFill>
                          <a:latin typeface="Aptos" pitchFamily="0" charset="0"/>
                          <a:ea typeface="Aptos" pitchFamily="0" charset="0"/>
                          <a:cs typeface="Aptos" pitchFamily="0" charset="0"/>
                        </a:defRPr>
                      </a:pPr>
                      <a:r>
                        <a:rPr lang="en-us" sz="1200" cap="none"/>
                        <a:t>Storage/Website/Bank Fees</a:t>
                      </a:r>
                      <a:endParaRPr lang="en-us" sz="1200" cap="none">
                        <a:solidFill>
                          <a:srgbClr val="FFFFFF"/>
                        </a:solidFill>
                        <a:latin typeface="Calibri" pitchFamily="2" charset="0"/>
                        <a:ea typeface="Aptos" pitchFamily="0" charset="0"/>
                        <a:cs typeface="Aptos" pitchFamily="0" charset="0"/>
                      </a:endParaRPr>
                    </a:p>
                  </a:txBody>
                  <a:tcPr marL="9525" marR="9525" marT="9525" marB="0" vert="horz" anchor="b">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solidFill>
                      <a:srgbClr val="E8EAED"/>
                    </a:solidFill>
                  </a:tcPr>
                </a:tc>
                <a:tc>
                  <a:txBody>
                    <a:bodyPr wrap="square" numCol="1"/>
                    <a:lstStyle/>
                    <a:p>
                      <a:pPr marL="0" marR="0" indent="0" algn="l">
                        <a:buNone/>
                        <a:defRPr lang="en-us" cap="none">
                          <a:solidFill>
                            <a:srgbClr val="000000"/>
                          </a:solidFill>
                          <a:latin typeface="Aptos" pitchFamily="0" charset="0"/>
                          <a:ea typeface="Aptos" pitchFamily="0" charset="0"/>
                          <a:cs typeface="Aptos" pitchFamily="0" charset="0"/>
                        </a:defRPr>
                      </a:pPr>
                      <a:r>
                        <a:rPr lang="en-us" sz="1200" cap="none"/>
                        <a:t>                   24 </a:t>
                      </a:r>
                      <a:endParaRPr lang="en-us" sz="1200" cap="none">
                        <a:solidFill>
                          <a:srgbClr val="FFFFFF"/>
                        </a:solidFill>
                        <a:latin typeface="Calibri" pitchFamily="2" charset="0"/>
                        <a:ea typeface="Aptos" pitchFamily="0" charset="0"/>
                        <a:cs typeface="Aptos" pitchFamily="0" charset="0"/>
                      </a:endParaRPr>
                    </a:p>
                  </a:txBody>
                  <a:tcPr marL="9525" marR="9525" marT="9525" marB="0" vert="horz" anchor="b">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solidFill>
                      <a:srgbClr val="E8EAED"/>
                    </a:solidFill>
                  </a:tcPr>
                </a:tc>
                <a:tc>
                  <a:txBody>
                    <a:bodyPr wrap="square" numCol="1"/>
                    <a:lstStyle/>
                    <a:p>
                      <a:pPr marL="0" marR="0" indent="0" algn="l">
                        <a:buNone/>
                        <a:defRPr lang="en-us" cap="none">
                          <a:solidFill>
                            <a:srgbClr val="000000"/>
                          </a:solidFill>
                          <a:latin typeface="Aptos" pitchFamily="0" charset="0"/>
                          <a:ea typeface="Aptos" pitchFamily="0" charset="0"/>
                          <a:cs typeface="Aptos" pitchFamily="0" charset="0"/>
                        </a:defRPr>
                      </a:pPr>
                      <a:r>
                        <a:rPr lang="en-us" sz="1200" cap="none"/>
                        <a:t>                  11 </a:t>
                      </a:r>
                      <a:endParaRPr lang="en-us" sz="1200" cap="none">
                        <a:solidFill>
                          <a:srgbClr val="FFFFFF"/>
                        </a:solidFill>
                        <a:latin typeface="Calibri" pitchFamily="2" charset="0"/>
                        <a:ea typeface="Aptos" pitchFamily="0" charset="0"/>
                        <a:cs typeface="Aptos" pitchFamily="0" charset="0"/>
                      </a:endParaRPr>
                    </a:p>
                  </a:txBody>
                  <a:tcPr marL="9525" marR="9525" marT="9525" marB="0" vert="horz" anchor="b">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solidFill>
                      <a:srgbClr val="E8EAED"/>
                    </a:solidFill>
                  </a:tcPr>
                </a:tc>
                <a:extLst>
                  <a:ext uri="smNativeData">
                    <pr:rowheight xmlns="" xmlns:pr="smNativeData" dt="1762620226" type="min" val="203200"/>
                  </a:ext>
                </a:extLst>
              </a:tr>
              <a:tr h="203200">
                <a:tc>
                  <a:txBody>
                    <a:bodyPr wrap="square" numCol="1"/>
                    <a:lstStyle/>
                    <a:p>
                      <a:pPr marL="0" marR="0" indent="0" algn="l">
                        <a:buNone/>
                        <a:defRPr lang="en-us" cap="none">
                          <a:solidFill>
                            <a:srgbClr val="000000"/>
                          </a:solidFill>
                          <a:latin typeface="Aptos" pitchFamily="0" charset="0"/>
                          <a:ea typeface="Aptos" pitchFamily="0" charset="0"/>
                          <a:cs typeface="Aptos" pitchFamily="0" charset="0"/>
                        </a:defRPr>
                      </a:pPr>
                      <a:r>
                        <a:rPr lang="en-us" sz="1200" cap="none"/>
                        <a:t>Total Expenses</a:t>
                      </a:r>
                      <a:endParaRPr lang="en-us" sz="1200" b="1" cap="none">
                        <a:solidFill>
                          <a:srgbClr val="FFFFFF"/>
                        </a:solidFill>
                        <a:latin typeface="Calibri" pitchFamily="2" charset="0"/>
                        <a:ea typeface="Aptos" pitchFamily="0" charset="0"/>
                        <a:cs typeface="Aptos" pitchFamily="0" charset="0"/>
                      </a:endParaRPr>
                    </a:p>
                  </a:txBody>
                  <a:tcPr marL="9525" marR="9525" marT="9525" marB="0" vert="horz" anchor="b">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solidFill>
                      <a:srgbClr val="E8EAED"/>
                    </a:solidFill>
                  </a:tcPr>
                </a:tc>
                <a:tc>
                  <a:txBody>
                    <a:bodyPr wrap="square" numCol="1"/>
                    <a:lstStyle/>
                    <a:p>
                      <a:pPr marL="0" marR="0" indent="0" algn="l">
                        <a:buNone/>
                        <a:defRPr lang="en-us" cap="none">
                          <a:solidFill>
                            <a:srgbClr val="000000"/>
                          </a:solidFill>
                          <a:latin typeface="Aptos" pitchFamily="0" charset="0"/>
                          <a:ea typeface="Aptos" pitchFamily="0" charset="0"/>
                          <a:cs typeface="Aptos" pitchFamily="0" charset="0"/>
                        </a:defRPr>
                      </a:pPr>
                      <a:r>
                        <a:rPr lang="en-us" sz="1200" cap="none"/>
                        <a:t> $              224 </a:t>
                      </a:r>
                      <a:endParaRPr lang="en-us" sz="1200" b="1" cap="none">
                        <a:solidFill>
                          <a:srgbClr val="FFFFFF"/>
                        </a:solidFill>
                        <a:latin typeface="Calibri" pitchFamily="2" charset="0"/>
                        <a:ea typeface="Aptos" pitchFamily="0" charset="0"/>
                        <a:cs typeface="Aptos" pitchFamily="0" charset="0"/>
                      </a:endParaRPr>
                    </a:p>
                  </a:txBody>
                  <a:tcPr marL="9525" marR="9525" marT="9525" marB="0" vert="horz" anchor="b">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solidFill>
                      <a:srgbClr val="E8EAED"/>
                    </a:solidFill>
                  </a:tcPr>
                </a:tc>
                <a:tc>
                  <a:txBody>
                    <a:bodyPr wrap="square" numCol="1"/>
                    <a:lstStyle/>
                    <a:p>
                      <a:pPr marL="0" marR="0" indent="0" algn="l">
                        <a:buNone/>
                        <a:defRPr lang="en-us" cap="none">
                          <a:solidFill>
                            <a:srgbClr val="000000"/>
                          </a:solidFill>
                          <a:latin typeface="Aptos" pitchFamily="0" charset="0"/>
                          <a:ea typeface="Aptos" pitchFamily="0" charset="0"/>
                          <a:cs typeface="Aptos" pitchFamily="0" charset="0"/>
                        </a:defRPr>
                      </a:pPr>
                      <a:r>
                        <a:rPr lang="en-us" sz="1200" cap="none"/>
                        <a:t> $             204 </a:t>
                      </a:r>
                      <a:endParaRPr lang="en-us" sz="1200" b="1" cap="none">
                        <a:solidFill>
                          <a:srgbClr val="FFFFFF"/>
                        </a:solidFill>
                        <a:latin typeface="Calibri" pitchFamily="2" charset="0"/>
                        <a:ea typeface="Aptos" pitchFamily="0" charset="0"/>
                        <a:cs typeface="Aptos" pitchFamily="0" charset="0"/>
                      </a:endParaRPr>
                    </a:p>
                  </a:txBody>
                  <a:tcPr marL="9525" marR="9525" marT="9525" marB="0" vert="horz" anchor="b">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solidFill>
                      <a:srgbClr val="E8EAED"/>
                    </a:solidFill>
                  </a:tcPr>
                </a:tc>
                <a:extLst>
                  <a:ext uri="smNativeData">
                    <pr:rowheight xmlns="" xmlns:pr="smNativeData" dt="1762620226" type="min" val="203200"/>
                  </a:ext>
                </a:extLst>
              </a:tr>
              <a:tr h="203200">
                <a:tc>
                  <a:txBody>
                    <a:bodyPr wrap="square" numCol="1"/>
                    <a:lstStyle/>
                    <a:p>
                      <a:pPr marL="0" marR="0" indent="0" algn="l">
                        <a:buNone/>
                        <a:defRPr lang="en-us" cap="none">
                          <a:solidFill>
                            <a:srgbClr val="000000"/>
                          </a:solidFill>
                          <a:latin typeface="Aptos" pitchFamily="0" charset="0"/>
                          <a:ea typeface="Aptos" pitchFamily="0" charset="0"/>
                          <a:cs typeface="Aptos" pitchFamily="0" charset="0"/>
                        </a:defRPr>
                      </a:pPr>
                      <a:endParaRPr lang="en-us" sz="1200" cap="none">
                        <a:solidFill>
                          <a:srgbClr val="FFFFFF"/>
                        </a:solidFill>
                        <a:latin typeface="Calibri" pitchFamily="2" charset="0"/>
                        <a:ea typeface="Aptos" pitchFamily="0" charset="0"/>
                        <a:cs typeface="Aptos" pitchFamily="0" charset="0"/>
                      </a:endParaRPr>
                    </a:p>
                  </a:txBody>
                  <a:tcPr marL="9525" marR="9525" marT="9525" marB="0" vert="horz" anchor="b">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solidFill>
                      <a:srgbClr val="E8EAED"/>
                    </a:solidFill>
                  </a:tcPr>
                </a:tc>
                <a:tc>
                  <a:txBody>
                    <a:bodyPr wrap="square" numCol="1"/>
                    <a:lstStyle/>
                    <a:p>
                      <a:pPr marL="0" marR="0" indent="0" algn="l">
                        <a:buNone/>
                        <a:defRPr lang="en-us" cap="none">
                          <a:solidFill>
                            <a:srgbClr val="000000"/>
                          </a:solidFill>
                          <a:latin typeface="Aptos" pitchFamily="0" charset="0"/>
                          <a:ea typeface="Aptos" pitchFamily="0" charset="0"/>
                          <a:cs typeface="Aptos" pitchFamily="0" charset="0"/>
                        </a:defRPr>
                      </a:pPr>
                      <a:endParaRPr lang="en-us" sz="1200" cap="none">
                        <a:solidFill>
                          <a:srgbClr val="FFFFFF"/>
                        </a:solidFill>
                        <a:latin typeface="Calibri" pitchFamily="2" charset="0"/>
                        <a:ea typeface="Aptos" pitchFamily="0" charset="0"/>
                        <a:cs typeface="Aptos" pitchFamily="0" charset="0"/>
                      </a:endParaRPr>
                    </a:p>
                  </a:txBody>
                  <a:tcPr marL="9525" marR="9525" marT="9525" marB="0" vert="horz" anchor="b">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solidFill>
                      <a:srgbClr val="E8EAED"/>
                    </a:solidFill>
                  </a:tcPr>
                </a:tc>
                <a:tc>
                  <a:txBody>
                    <a:bodyPr wrap="square" numCol="1"/>
                    <a:lstStyle/>
                    <a:p>
                      <a:pPr marL="0" marR="0" indent="0" algn="l">
                        <a:buNone/>
                        <a:defRPr lang="en-us" cap="none">
                          <a:solidFill>
                            <a:srgbClr val="000000"/>
                          </a:solidFill>
                          <a:latin typeface="Aptos" pitchFamily="0" charset="0"/>
                          <a:ea typeface="Aptos" pitchFamily="0" charset="0"/>
                          <a:cs typeface="Aptos" pitchFamily="0" charset="0"/>
                        </a:defRPr>
                      </a:pPr>
                      <a:endParaRPr lang="en-us" sz="1200" cap="none">
                        <a:solidFill>
                          <a:srgbClr val="FFFFFF"/>
                        </a:solidFill>
                        <a:latin typeface="Calibri" pitchFamily="2" charset="0"/>
                        <a:ea typeface="Aptos" pitchFamily="0" charset="0"/>
                        <a:cs typeface="Aptos" pitchFamily="0" charset="0"/>
                      </a:endParaRPr>
                    </a:p>
                  </a:txBody>
                  <a:tcPr marL="9525" marR="9525" marT="9525" marB="0" vert="horz" anchor="b">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solidFill>
                      <a:srgbClr val="E8EAED"/>
                    </a:solidFill>
                  </a:tcPr>
                </a:tc>
                <a:extLst>
                  <a:ext uri="smNativeData">
                    <pr:rowheight xmlns="" xmlns:pr="smNativeData" dt="1762620226" type="min" val="203200"/>
                  </a:ext>
                </a:extLst>
              </a:tr>
              <a:tr h="203200">
                <a:tc>
                  <a:txBody>
                    <a:bodyPr wrap="square" numCol="1"/>
                    <a:lstStyle/>
                    <a:p>
                      <a:pPr marL="0" marR="0" indent="0" algn="l">
                        <a:buNone/>
                        <a:defRPr lang="en-us" cap="none">
                          <a:solidFill>
                            <a:srgbClr val="000000"/>
                          </a:solidFill>
                          <a:latin typeface="Aptos" pitchFamily="0" charset="0"/>
                          <a:ea typeface="Aptos" pitchFamily="0" charset="0"/>
                          <a:cs typeface="Aptos" pitchFamily="0" charset="0"/>
                        </a:defRPr>
                      </a:pPr>
                      <a:r>
                        <a:rPr lang="en-us" sz="1200" cap="none"/>
                        <a:t>Net Proceeds</a:t>
                      </a:r>
                      <a:endParaRPr lang="en-us" sz="1200" b="1" cap="none">
                        <a:solidFill>
                          <a:srgbClr val="FFFFFF"/>
                        </a:solidFill>
                        <a:latin typeface="Calibri" pitchFamily="2" charset="0"/>
                        <a:ea typeface="Aptos" pitchFamily="0" charset="0"/>
                        <a:cs typeface="Aptos" pitchFamily="0" charset="0"/>
                      </a:endParaRPr>
                    </a:p>
                  </a:txBody>
                  <a:tcPr marL="9525" marR="9525" marT="9525" marB="0" vert="horz" anchor="b">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solidFill>
                      <a:srgbClr val="E8EAED"/>
                    </a:solidFill>
                  </a:tcPr>
                </a:tc>
                <a:tc>
                  <a:txBody>
                    <a:bodyPr wrap="square" numCol="1"/>
                    <a:lstStyle/>
                    <a:p>
                      <a:pPr marL="0" marR="0" indent="0" algn="l">
                        <a:buNone/>
                        <a:defRPr lang="en-us" cap="none">
                          <a:solidFill>
                            <a:srgbClr val="000000"/>
                          </a:solidFill>
                          <a:latin typeface="Aptos" pitchFamily="0" charset="0"/>
                          <a:ea typeface="Aptos" pitchFamily="0" charset="0"/>
                          <a:cs typeface="Aptos" pitchFamily="0" charset="0"/>
                        </a:defRPr>
                      </a:pPr>
                      <a:r>
                        <a:rPr lang="en-us" sz="1200" cap="none"/>
                        <a:t> $                38 </a:t>
                      </a:r>
                      <a:endParaRPr lang="en-us" sz="1200" b="1" cap="none">
                        <a:solidFill>
                          <a:srgbClr val="FFFFFF"/>
                        </a:solidFill>
                        <a:latin typeface="Calibri" pitchFamily="2" charset="0"/>
                        <a:ea typeface="Aptos" pitchFamily="0" charset="0"/>
                        <a:cs typeface="Aptos" pitchFamily="0" charset="0"/>
                      </a:endParaRPr>
                    </a:p>
                  </a:txBody>
                  <a:tcPr marL="9525" marR="9525" marT="9525" marB="0" vert="horz" anchor="b">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solidFill>
                      <a:srgbClr val="E8EAED"/>
                    </a:solidFill>
                  </a:tcPr>
                </a:tc>
                <a:tc>
                  <a:txBody>
                    <a:bodyPr wrap="square" numCol="1"/>
                    <a:lstStyle/>
                    <a:p>
                      <a:pPr marL="0" marR="0" indent="0" algn="l">
                        <a:buNone/>
                        <a:defRPr lang="en-us" cap="none">
                          <a:solidFill>
                            <a:srgbClr val="000000"/>
                          </a:solidFill>
                          <a:latin typeface="Aptos" pitchFamily="0" charset="0"/>
                          <a:ea typeface="Aptos" pitchFamily="0" charset="0"/>
                          <a:cs typeface="Aptos" pitchFamily="0" charset="0"/>
                        </a:defRPr>
                      </a:pPr>
                      <a:r>
                        <a:rPr lang="en-us" sz="1200" cap="none"/>
                        <a:t> $               47 </a:t>
                      </a:r>
                      <a:endParaRPr lang="en-us" sz="1200" b="1" cap="none">
                        <a:solidFill>
                          <a:srgbClr val="FFFFFF"/>
                        </a:solidFill>
                        <a:latin typeface="Calibri" pitchFamily="2" charset="0"/>
                        <a:ea typeface="Aptos" pitchFamily="0" charset="0"/>
                        <a:cs typeface="Aptos" pitchFamily="0" charset="0"/>
                      </a:endParaRPr>
                    </a:p>
                  </a:txBody>
                  <a:tcPr marL="9525" marR="9525" marT="9525" marB="0" vert="horz" anchor="b">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solidFill>
                      <a:srgbClr val="E8EAED"/>
                    </a:solidFill>
                  </a:tcPr>
                </a:tc>
                <a:extLst>
                  <a:ext uri="smNativeData">
                    <pr:rowheight xmlns="" xmlns:pr="smNativeData" dt="1762620226" type="min" val="203200"/>
                  </a:ext>
                </a:extLst>
              </a:tr>
              <a:tr h="203200">
                <a:tc>
                  <a:txBody>
                    <a:bodyPr wrap="square" numCol="1"/>
                    <a:lstStyle/>
                    <a:p>
                      <a:pPr marL="0" marR="0" indent="0" algn="l">
                        <a:buNone/>
                        <a:defRPr lang="en-us" cap="none">
                          <a:solidFill>
                            <a:srgbClr val="000000"/>
                          </a:solidFill>
                          <a:latin typeface="Aptos" pitchFamily="0" charset="0"/>
                          <a:ea typeface="Aptos" pitchFamily="0" charset="0"/>
                          <a:cs typeface="Aptos" pitchFamily="0" charset="0"/>
                        </a:defRPr>
                      </a:pPr>
                      <a:endParaRPr lang="en-us" sz="1200" cap="none">
                        <a:solidFill>
                          <a:srgbClr val="FFFFFF"/>
                        </a:solidFill>
                        <a:latin typeface="Calibri" pitchFamily="2" charset="0"/>
                        <a:ea typeface="Aptos" pitchFamily="0" charset="0"/>
                        <a:cs typeface="Aptos" pitchFamily="0" charset="0"/>
                      </a:endParaRPr>
                    </a:p>
                  </a:txBody>
                  <a:tcPr marL="9525" marR="9525" marT="9525" marB="0" vert="horz" anchor="b">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solidFill>
                      <a:srgbClr val="E8EAED"/>
                    </a:solidFill>
                  </a:tcPr>
                </a:tc>
                <a:tc>
                  <a:txBody>
                    <a:bodyPr wrap="square" numCol="1"/>
                    <a:lstStyle/>
                    <a:p>
                      <a:pPr marL="0" marR="0" indent="0" algn="l">
                        <a:buNone/>
                        <a:defRPr lang="en-us" cap="none">
                          <a:solidFill>
                            <a:srgbClr val="000000"/>
                          </a:solidFill>
                          <a:latin typeface="Aptos" pitchFamily="0" charset="0"/>
                          <a:ea typeface="Aptos" pitchFamily="0" charset="0"/>
                          <a:cs typeface="Aptos" pitchFamily="0" charset="0"/>
                        </a:defRPr>
                      </a:pPr>
                      <a:endParaRPr lang="en-us" sz="1200" cap="none">
                        <a:solidFill>
                          <a:srgbClr val="FFFFFF"/>
                        </a:solidFill>
                        <a:latin typeface="Calibri" pitchFamily="2" charset="0"/>
                        <a:ea typeface="Aptos" pitchFamily="0" charset="0"/>
                        <a:cs typeface="Aptos" pitchFamily="0" charset="0"/>
                      </a:endParaRPr>
                    </a:p>
                  </a:txBody>
                  <a:tcPr marL="9525" marR="9525" marT="9525" marB="0" vert="horz" anchor="b">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solidFill>
                      <a:srgbClr val="E8EAED"/>
                    </a:solidFill>
                  </a:tcPr>
                </a:tc>
                <a:tc>
                  <a:txBody>
                    <a:bodyPr wrap="square" numCol="1"/>
                    <a:lstStyle/>
                    <a:p>
                      <a:pPr marL="0" marR="0" indent="0" algn="l">
                        <a:buNone/>
                        <a:defRPr lang="en-us" cap="none">
                          <a:solidFill>
                            <a:srgbClr val="000000"/>
                          </a:solidFill>
                          <a:latin typeface="Aptos" pitchFamily="0" charset="0"/>
                          <a:ea typeface="Aptos" pitchFamily="0" charset="0"/>
                          <a:cs typeface="Aptos" pitchFamily="0" charset="0"/>
                        </a:defRPr>
                      </a:pPr>
                      <a:endParaRPr lang="en-us" sz="1200" cap="none">
                        <a:solidFill>
                          <a:srgbClr val="FFFFFF"/>
                        </a:solidFill>
                        <a:latin typeface="Calibri" pitchFamily="2" charset="0"/>
                        <a:ea typeface="Aptos" pitchFamily="0" charset="0"/>
                        <a:cs typeface="Aptos" pitchFamily="0" charset="0"/>
                      </a:endParaRPr>
                    </a:p>
                  </a:txBody>
                  <a:tcPr marL="9525" marR="9525" marT="9525" marB="0" vert="horz" anchor="b">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solidFill>
                      <a:srgbClr val="E8EAED"/>
                    </a:solidFill>
                  </a:tcPr>
                </a:tc>
                <a:extLst>
                  <a:ext uri="smNativeData">
                    <pr:rowheight xmlns="" xmlns:pr="smNativeData" dt="1762620226" type="min" val="203200"/>
                  </a:ext>
                </a:extLst>
              </a:tr>
              <a:tr h="215900">
                <a:tc>
                  <a:txBody>
                    <a:bodyPr wrap="square" numCol="1"/>
                    <a:lstStyle/>
                    <a:p>
                      <a:pPr marL="0" marR="0" indent="0" algn="l">
                        <a:buNone/>
                        <a:defRPr lang="en-us" cap="none">
                          <a:solidFill>
                            <a:srgbClr val="000000"/>
                          </a:solidFill>
                          <a:latin typeface="Aptos" pitchFamily="0" charset="0"/>
                          <a:ea typeface="Aptos" pitchFamily="0" charset="0"/>
                          <a:cs typeface="Aptos" pitchFamily="0" charset="0"/>
                        </a:defRPr>
                      </a:pPr>
                      <a:r>
                        <a:rPr lang="en-us" sz="1200" cap="none"/>
                        <a:t>Available Funds</a:t>
                      </a:r>
                      <a:endParaRPr lang="en-us" sz="1200" b="1" cap="none">
                        <a:solidFill>
                          <a:srgbClr val="FFFFFF"/>
                        </a:solidFill>
                        <a:latin typeface="Calibri" pitchFamily="2" charset="0"/>
                        <a:ea typeface="Aptos" pitchFamily="0" charset="0"/>
                        <a:cs typeface="Aptos" pitchFamily="0" charset="0"/>
                      </a:endParaRPr>
                    </a:p>
                  </a:txBody>
                  <a:tcPr marL="9525" marR="9525" marT="9525" marB="0" vert="horz" anchor="b">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solidFill>
                      <a:srgbClr val="E8EAED"/>
                    </a:solidFill>
                  </a:tcPr>
                </a:tc>
                <a:tc>
                  <a:txBody>
                    <a:bodyPr wrap="square" numCol="1"/>
                    <a:lstStyle/>
                    <a:p>
                      <a:pPr marL="0" marR="0" indent="0" algn="l">
                        <a:buNone/>
                        <a:defRPr lang="en-us" cap="none">
                          <a:solidFill>
                            <a:srgbClr val="000000"/>
                          </a:solidFill>
                          <a:latin typeface="Aptos" pitchFamily="0" charset="0"/>
                          <a:ea typeface="Aptos" pitchFamily="0" charset="0"/>
                          <a:cs typeface="Aptos" pitchFamily="0" charset="0"/>
                        </a:defRPr>
                      </a:pPr>
                      <a:r>
                        <a:rPr lang="en-us" sz="1200" cap="none"/>
                        <a:t> $              578 </a:t>
                      </a:r>
                      <a:endParaRPr lang="en-us" sz="1200" b="1" cap="none">
                        <a:solidFill>
                          <a:srgbClr val="FFFFFF"/>
                        </a:solidFill>
                        <a:latin typeface="Calibri" pitchFamily="2" charset="0"/>
                        <a:ea typeface="Aptos" pitchFamily="0" charset="0"/>
                        <a:cs typeface="Aptos" pitchFamily="0" charset="0"/>
                      </a:endParaRPr>
                    </a:p>
                  </a:txBody>
                  <a:tcPr marL="9525" marR="9525" marT="9525" marB="0" vert="horz" anchor="b">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solidFill>
                      <a:srgbClr val="E8EAED"/>
                    </a:solidFill>
                  </a:tcPr>
                </a:tc>
                <a:tc>
                  <a:txBody>
                    <a:bodyPr wrap="square" numCol="1"/>
                    <a:lstStyle/>
                    <a:p>
                      <a:pPr marL="0" marR="0" indent="0" algn="l">
                        <a:buNone/>
                        <a:defRPr lang="en-us" cap="none">
                          <a:solidFill>
                            <a:srgbClr val="000000"/>
                          </a:solidFill>
                          <a:latin typeface="Aptos" pitchFamily="0" charset="0"/>
                          <a:ea typeface="Aptos" pitchFamily="0" charset="0"/>
                          <a:cs typeface="Aptos" pitchFamily="0" charset="0"/>
                        </a:defRPr>
                      </a:pPr>
                      <a:r>
                        <a:rPr lang="en-us" sz="1200" cap="none"/>
                        <a:t> $             619 </a:t>
                      </a:r>
                      <a:endParaRPr lang="en-us" sz="1200" b="1" cap="none">
                        <a:solidFill>
                          <a:srgbClr val="FFFFFF"/>
                        </a:solidFill>
                        <a:latin typeface="Calibri" pitchFamily="2" charset="0"/>
                        <a:ea typeface="Aptos" pitchFamily="0" charset="0"/>
                        <a:cs typeface="Aptos" pitchFamily="0" charset="0"/>
                      </a:endParaRPr>
                    </a:p>
                  </a:txBody>
                  <a:tcPr marL="9525" marR="9525" marT="9525" marB="0" vert="horz" anchor="b">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solidFill>
                      <a:srgbClr val="E8EAED"/>
                    </a:solidFill>
                  </a:tcPr>
                </a:tc>
                <a:extLst>
                  <a:ext uri="smNativeData">
                    <pr:rowheight xmlns="" xmlns:pr="smNativeData" dt="1762620226" type="min" val="215900"/>
                  </a:ext>
                </a:extLst>
              </a:tr>
            </a:tbl>
          </a:graphicData>
        </a:graphic>
      </p:graphicFrame>
    </p:spTree>
  </p:cSld>
  <p:clrMapOvr>
    <a:masterClrMapping/>
  </p:clrMapOvr>
  <p:timing>
    <p:tnLst>
      <p:par>
        <p:cTn id="1" dur="indefinite" restart="never" nodeType="tmRoot"/>
      </p:par>
    </p:tnLst>
  </p:timing>
</p:sld>
</file>

<file path=ppt/slides/slide5.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TextBox 1"/>
          <p:cNvSpPr>
            <a:extLst>
              <a:ext uri="smNativeData">
                <pr:smNativeData xmlns:pr="smNativeData" xmlns="smNativeData" val="SMDATA_15_QnMPaRMAAAAlAAAAZAAAAA0AAAAAkAAAAEgAAACQAAAASAAAAAAAAAAAAAAAAAAAAAEAAABQAAAAAAAAAAAA4D8AAAAAAADgPwAAAAAAAOA/AAAAAAAA4D8AAAAAAADgPwAAAAAAAOA/AAAAAAAA4D8AAAAAAADgPwAAAAAAAOA/AAAAAAAA4D8CAAAAjAAAAAAAAAAAAAAAFWCCDA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BcAAAAUAAAAAAAAAAAAAAD/fwAA/38AAAAAAAAJAAAABAAAAJTZqg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FWCCBQAAAAEAAAAAAAAAAAAAAAAAAAAAAAAAAAAAAAAAAAAAAAAAAP///wJ/f38ADihBA8zMzADAwP8Af39/AAAAAAAAAAAAAAAAAAAAAAAAAAAAIQAAABgAAAAUAAAAawMAAMUCAAAuRgAA5icAABAAAAAmAAAACAAAAP//////////"/>
              </a:ext>
            </a:extLst>
          </p:cNvSpPr>
          <p:nvPr/>
        </p:nvSpPr>
        <p:spPr>
          <a:xfrm>
            <a:off x="555625" y="450215"/>
            <a:ext cx="10852785" cy="6035675"/>
          </a:xfrm>
          <a:prstGeom prst="rect">
            <a:avLst/>
          </a:prstGeom>
          <a:noFill/>
          <a:ln>
            <a:noFill/>
          </a:ln>
          <a:effectLst/>
        </p:spPr>
        <p:txBody>
          <a:bodyPr vert="horz" wrap="square" lIns="91440" tIns="45720" rIns="91440" bIns="45720" numCol="1" spcCol="215900" anchor="t"/>
          <a:lstStyle/>
          <a:p>
            <a:pPr algn="ctr">
              <a:defRPr lang="en-us"/>
            </a:pPr>
            <a:r>
              <a:rPr lang="en-us" sz="2800" b="1" cap="none"/>
              <a:t>Secretary’s Report – Judi Schillaci</a:t>
            </a:r>
            <a:endParaRPr lang="en-us" sz="1700" b="1" cap="none"/>
          </a:p>
          <a:p>
            <a:pPr lvl="1">
              <a:defRPr lang="en-us"/>
            </a:pPr>
            <a:r>
              <a:rPr lang="en-us" sz="2000" b="1" cap="none"/>
              <a:t>Policy Manual (Summary):</a:t>
            </a:r>
            <a:endParaRPr lang="en-us" sz="2000" b="1" cap="none"/>
          </a:p>
          <a:p>
            <a:pPr lvl="2" marL="1200150" indent="-285750">
              <a:buFont typeface="Arial" pitchFamily="2" charset="0"/>
              <a:buChar char="•"/>
              <a:defRPr lang="en-us"/>
            </a:pPr>
            <a:r>
              <a:rPr lang="en-us" sz="2000" cap="none"/>
              <a:t>Working with the V.P., there have been several amendments to our Policy Manual this year to address financial and accounting policies, ethics, volunteer compensation, and changes to dog policies. The manual is posted in its entirety on our website.</a:t>
            </a:r>
            <a:endParaRPr lang="en-us" sz="2000" cap="none"/>
          </a:p>
          <a:p>
            <a:pPr lvl="1">
              <a:defRPr lang="en-us"/>
            </a:pPr>
            <a:r>
              <a:rPr lang="en-us" sz="2000" b="1" cap="none"/>
              <a:t>Grants and Bequests:</a:t>
            </a:r>
            <a:endParaRPr lang="en-us" sz="2000" b="1" cap="none"/>
          </a:p>
          <a:p>
            <a:pPr lvl="2" marL="1200150" indent="-285750">
              <a:buFont typeface="Arial" pitchFamily="2" charset="0"/>
              <a:buChar char="•"/>
              <a:defRPr lang="en-us"/>
            </a:pPr>
            <a:r>
              <a:rPr lang="en-us" sz="2000" cap="none"/>
              <a:t>Income from grants, bequests, and distributions from the Arizona Community Foundation total approximately $98,500 so far this year.</a:t>
            </a:r>
            <a:endParaRPr lang="en-us" sz="2000" cap="none"/>
          </a:p>
          <a:p>
            <a:pPr lvl="1">
              <a:defRPr lang="en-us"/>
            </a:pPr>
            <a:r>
              <a:rPr lang="en-us" sz="2000" b="1" cap="none"/>
              <a:t>Succession Planning:</a:t>
            </a:r>
            <a:endParaRPr lang="en-us" sz="2000" b="1" cap="none"/>
          </a:p>
          <a:p>
            <a:pPr lvl="2" marL="1200150" indent="-285750">
              <a:buFont typeface="Arial" pitchFamily="2" charset="0"/>
              <a:buChar char="•"/>
              <a:defRPr lang="en-us"/>
            </a:pPr>
            <a:r>
              <a:rPr lang="en-us" sz="2000" cap="none"/>
              <a:t>My term as Secretary will end October 2026. I will be seeking candidates for this board position; have created templates for agendas, minutes, board motions/resolutions, etc. to make record-keeping simple and efficient.</a:t>
            </a:r>
            <a:endParaRPr lang="en-us" sz="2000" cap="none"/>
          </a:p>
          <a:p>
            <a:pPr lvl="2" marL="1200150" indent="-285750">
              <a:buFont typeface="Arial" pitchFamily="2" charset="0"/>
              <a:buChar char="•"/>
              <a:defRPr lang="en-us"/>
            </a:pPr>
            <a:r>
              <a:rPr lang="en-us" sz="2000" cap="none"/>
              <a:t>I will also be stepping down from my role as Grant Writer and Donor Relations Coordinator. I welcome interest from volunteers in these positions.</a:t>
            </a:r>
            <a:endParaRPr lang="en-us" sz="2000" cap="none"/>
          </a:p>
          <a:p>
            <a:pPr lvl="2" marL="1200150" indent="-285750">
              <a:buFont typeface="Arial" pitchFamily="2" charset="0"/>
              <a:buChar char="•"/>
              <a:defRPr lang="en-us"/>
            </a:pPr>
            <a:r>
              <a:rPr lang="en-us" sz="2000" cap="none"/>
              <a:t>Please email me at judithschillaci49@gmail.com if you would like information about any of these volunteer jobs.</a:t>
            </a:r>
          </a:p>
        </p:txBody>
      </p:sp>
    </p:spTree>
  </p:cSld>
  <p:clrMapOvr>
    <a:masterClrMapping/>
  </p:clrMapOvr>
  <p:timing>
    <p:tnLst>
      <p:par>
        <p:cTn id="1" dur="indefinite" restart="never" nodeType="tmRoot"/>
      </p:par>
    </p:tnLst>
  </p:timing>
</p:sld>
</file>

<file path=ppt/slides/slide6.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TextBox 1"/>
          <p:cNvSpPr>
            <a:extLst>
              <a:ext uri="smNativeData">
                <pr:smNativeData xmlns:pr="smNativeData" xmlns="smNativeData" val="SMDATA_15_QnMPaRMAAAAlAAAAZAAAAA0AAAAAkAAAAEgAAACQAAAASAAAAAAAAAAAAAAAAAAAAAEAAABQAAAAAAAAAAAA4D8AAAAAAADgPwAAAAAAAOA/AAAAAAAA4D8AAAAAAADgPwAAAAAAAOA/AAAAAAAA4D8AAAAAAADgPwAAAAAAAOA/AAAAAAAA4D8CAAAAjAAAAAAAAAAAAAAAFWCCDA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wMAABECAABRRQAAgyYAABAAAAAmAAAACAAAAP//////////"/>
              </a:ext>
            </a:extLst>
          </p:cNvSpPr>
          <p:nvPr/>
        </p:nvSpPr>
        <p:spPr>
          <a:xfrm>
            <a:off x="560705" y="335915"/>
            <a:ext cx="10707370" cy="5924550"/>
          </a:xfrm>
          <a:prstGeom prst="rect">
            <a:avLst/>
          </a:prstGeom>
          <a:noFill/>
          <a:ln>
            <a:noFill/>
          </a:ln>
          <a:effectLst/>
        </p:spPr>
        <p:txBody>
          <a:bodyPr vert="horz" wrap="square" lIns="91440" tIns="45720" rIns="91440" bIns="45720" numCol="1" spcCol="215900" anchor="t"/>
          <a:lstStyle/>
          <a:p>
            <a:pPr>
              <a:defRPr lang="en-us"/>
            </a:pPr>
            <a:r>
              <a:rPr lang="en-us" sz="2800" b="1" cap="none"/>
              <a:t>Director of Golden Operations’ Report – Bob Schillaci</a:t>
            </a:r>
            <a:endParaRPr lang="en-us" sz="2800" b="1" cap="none"/>
          </a:p>
          <a:p>
            <a:pPr>
              <a:defRPr lang="en-us"/>
            </a:pPr>
            <a:endParaRPr lang="en-us" sz="1100" b="1" cap="none"/>
          </a:p>
          <a:p>
            <a:pPr lvl="1" marL="742950" indent="-285750">
              <a:buFont typeface="Arial" pitchFamily="2" charset="0"/>
              <a:buChar char="•"/>
              <a:defRPr lang="en-us"/>
            </a:pPr>
            <a:r>
              <a:t>One of the major tasks this year was to expand our Veterinary Partnerships, and we have achieved this by expanding our use of Dr. Kelly’s locations as well as new vets in Vistancia and Maricopa.  Dr. Kelly’s has now opened a new clinic in Flagstaff which fills a gap in the north, and they are already in Tucson.  We still need a vet in the Ahwatukee region and to that end we’ll be checking with previous adopters in that area for recommendations. </a:t>
            </a:r>
          </a:p>
          <a:p>
            <a:pPr lvl="1">
              <a:defRPr lang="en-us"/>
            </a:pPr>
          </a:p>
          <a:p>
            <a:pPr lvl="1" marL="742950" indent="-285750">
              <a:buFont typeface="Arial" pitchFamily="2" charset="0"/>
              <a:buChar char="•"/>
              <a:defRPr lang="en-us"/>
            </a:pPr>
            <a:r>
              <a:t>Vet Care, Placement, Behavior and Microchip Manager are fully staffed and functioning like a well-oiled machine.</a:t>
            </a:r>
          </a:p>
          <a:p>
            <a:pPr lvl="1">
              <a:defRPr lang="en-us"/>
            </a:pPr>
          </a:p>
          <a:p>
            <a:pPr lvl="1" marL="742950" indent="-285750">
              <a:buFont typeface="Arial" pitchFamily="2" charset="0"/>
              <a:buChar char="•"/>
              <a:defRPr lang="en-us"/>
            </a:pPr>
            <a:r>
              <a:t>I will be looking for a successor as Director of Golden Operations.  That will give me plenty of time to train and the job has gotten easier over the last year.</a:t>
            </a:r>
          </a:p>
          <a:p>
            <a:pPr lvl="1">
              <a:defRPr lang="en-us"/>
            </a:pPr>
          </a:p>
          <a:p>
            <a:pPr lvl="1" marL="742950" indent="-285750">
              <a:buFont typeface="Arial" pitchFamily="2" charset="0"/>
              <a:buChar char="•"/>
              <a:defRPr lang="en-us"/>
            </a:pPr>
            <a:r>
              <a:t>Finally, I want to thank my team leaders, Judy Smith - Vet Care, Kathie McIsaac - Placement, D. J. Jenkins - Behavior and Dianne Nevius - Microchip Manager for stepping up and keeping the operation running during my illness last Spring and Summer.  You ladies took a lot of the stress off me and I appreciate it. 	</a:t>
            </a:r>
          </a:p>
        </p:txBody>
      </p:sp>
    </p:spTree>
  </p:cSld>
  <p:clrMapOvr>
    <a:masterClrMapping/>
  </p:clrMapOvr>
  <p:timing>
    <p:tnLst>
      <p:par>
        <p:cTn id="1" dur="indefinite" restart="never" nodeType="tmRoot"/>
      </p:par>
    </p:tnLst>
  </p:timing>
</p:sld>
</file>

<file path=ppt/slides/slide7.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TextBox 1"/>
          <p:cNvSpPr>
            <a:extLst>
              <a:ext uri="smNativeData">
                <pr:smNativeData xmlns:pr="smNativeData" xmlns="smNativeData" val="SMDATA_15_QnMPaRMAAAAlAAAAZAAAAA0AAAAAkAAAAEgAAACQAAAASAAAAAAAAAAAAAAAAAAAAAEAAABQAAAAAAAAAAAA4D8AAAAAAADgPwAAAAAAAOA/AAAAAAAA4D8AAAAAAADgPwAAAAAAAOA/AAAAAAAA4D8AAAAAAADgPwAAAAAAAOA/AAAAAAAA4D8CAAAAjAAAAAAAAAAAAAAAFWCCDA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I4BAABARwAAFSUAABAAAAAmAAAACAAAAP//////////"/>
              </a:ext>
            </a:extLst>
          </p:cNvSpPr>
          <p:nvPr/>
        </p:nvSpPr>
        <p:spPr>
          <a:xfrm>
            <a:off x="609600" y="252730"/>
            <a:ext cx="10972800" cy="5775325"/>
          </a:xfrm>
          <a:prstGeom prst="rect">
            <a:avLst/>
          </a:prstGeom>
          <a:noFill/>
          <a:ln>
            <a:noFill/>
          </a:ln>
          <a:effectLst/>
        </p:spPr>
        <p:txBody>
          <a:bodyPr vert="horz" wrap="square" lIns="91440" tIns="45720" rIns="91440" bIns="45720" numCol="1" spcCol="215900" anchor="t"/>
          <a:lstStyle/>
          <a:p>
            <a:pPr>
              <a:defRPr lang="en-us"/>
            </a:pPr>
            <a:r>
              <a:rPr lang="en-us" sz="2800" b="1" cap="none"/>
              <a:t>Director of Golden Rescue Report Kerri Crabtree - 2025 Highlights</a:t>
            </a:r>
            <a:endParaRPr lang="en-us" sz="2800" b="1" cap="none"/>
          </a:p>
          <a:p>
            <a:pPr>
              <a:defRPr lang="en-us"/>
            </a:pPr>
            <a:r>
              <a:t>This year has been Golden in every sense full of wagging tails, whirlwind schedules, and heartwarming wins. As Director of Golden Operations, I’ve had the privilege of supporting the powerhouse teams behind our mission: Woof Line, Intake, Home Visit, and Transport.</a:t>
            </a:r>
          </a:p>
          <a:p>
            <a:pPr>
              <a:defRPr lang="en-us"/>
            </a:pPr>
            <a:endParaRPr lang="en-us" b="1" cap="none"/>
          </a:p>
          <a:p>
            <a:pPr>
              <a:defRPr lang="en-us"/>
            </a:pPr>
            <a:r>
              <a:rPr lang="en-us" b="1" cap="none"/>
              <a:t>Year-to-Date Impact</a:t>
            </a:r>
          </a:p>
          <a:p>
            <a:pPr>
              <a:defRPr lang="en-us"/>
            </a:pPr>
            <a:r>
              <a:t> </a:t>
            </a:r>
            <a:r>
              <a:rPr lang="en-us" b="1" cap="none"/>
              <a:t>105+ Goldens</a:t>
            </a:r>
            <a:r>
              <a:t> welcomed through Intake</a:t>
            </a:r>
          </a:p>
          <a:p>
            <a:pPr>
              <a:defRPr lang="en-us"/>
            </a:pPr>
            <a:r>
              <a:t> </a:t>
            </a:r>
            <a:r>
              <a:rPr lang="en-us" b="1" cap="none"/>
              <a:t>129+ Woof Line calls</a:t>
            </a:r>
            <a:r>
              <a:t> answered with care</a:t>
            </a:r>
          </a:p>
          <a:p>
            <a:pPr>
              <a:defRPr lang="en-us"/>
            </a:pPr>
            <a:r>
              <a:t> </a:t>
            </a:r>
            <a:r>
              <a:rPr lang="en-us" b="1" cap="none"/>
              <a:t>145+ Transports</a:t>
            </a:r>
            <a:r>
              <a:t> coordinated across the Valley</a:t>
            </a:r>
          </a:p>
          <a:p>
            <a:pPr>
              <a:defRPr lang="en-us"/>
            </a:pPr>
            <a:r>
              <a:t> </a:t>
            </a:r>
            <a:r>
              <a:rPr lang="en-us" b="1" cap="none"/>
              <a:t>168+ Home Visits</a:t>
            </a:r>
            <a:r>
              <a:t> completed to match dogs with their perfect people</a:t>
            </a:r>
          </a:p>
          <a:p>
            <a:pPr>
              <a:defRPr lang="en-us"/>
            </a:pPr>
            <a:r>
              <a:t> </a:t>
            </a:r>
            <a:r>
              <a:rPr lang="en-us" b="1" cap="none"/>
              <a:t>300+ Applications</a:t>
            </a:r>
            <a:endParaRPr lang="en-us" b="1" cap="none"/>
          </a:p>
          <a:p>
            <a:pPr>
              <a:defRPr lang="en-us"/>
            </a:pPr>
          </a:p>
          <a:p>
            <a:pPr>
              <a:defRPr lang="en-us"/>
            </a:pPr>
            <a:r>
              <a:rPr lang="en-us" b="1" cap="none"/>
              <a:t>Challenges Tackled with Grit &amp; Grace</a:t>
            </a:r>
          </a:p>
          <a:p>
            <a:pPr marL="285750" indent="-285750">
              <a:buFont typeface="Arial" pitchFamily="2" charset="0"/>
              <a:buChar char="•"/>
              <a:defRPr lang="en-us"/>
            </a:pPr>
            <a:r>
              <a:t>Navigated </a:t>
            </a:r>
            <a:r>
              <a:rPr lang="en-us" b="1" cap="none"/>
              <a:t>volunteer availability shifts</a:t>
            </a:r>
            <a:r>
              <a:t> with flexibility and good humor</a:t>
            </a:r>
          </a:p>
          <a:p>
            <a:pPr marL="285750" indent="-285750">
              <a:buFont typeface="Arial" pitchFamily="2" charset="0"/>
              <a:buChar char="•"/>
              <a:defRPr lang="en-us"/>
            </a:pPr>
            <a:r>
              <a:t>Responded to </a:t>
            </a:r>
            <a:r>
              <a:rPr lang="en-us" b="1" cap="none"/>
              <a:t>emergency intakes</a:t>
            </a:r>
            <a:r>
              <a:t> with speed and compassion</a:t>
            </a:r>
          </a:p>
          <a:p>
            <a:pPr marL="285750" indent="-285750">
              <a:buFont typeface="Arial" pitchFamily="2" charset="0"/>
              <a:buChar char="•"/>
              <a:defRPr lang="en-us"/>
            </a:pPr>
            <a:r>
              <a:t>Balanced the expectations of </a:t>
            </a:r>
            <a:r>
              <a:rPr lang="en-us" b="1" cap="none"/>
              <a:t>OTIs and adopters </a:t>
            </a:r>
            <a:r>
              <a:t>ensuring every Golden’s story ends in a happy tail</a:t>
            </a:r>
          </a:p>
          <a:p>
            <a:pPr>
              <a:defRPr lang="en-us"/>
            </a:pPr>
          </a:p>
          <a:p>
            <a:pPr>
              <a:defRPr lang="en-us"/>
            </a:pPr>
            <a:r>
              <a:rPr lang="en-us" b="1" cap="none"/>
              <a:t>Team Building &amp; Growth</a:t>
            </a:r>
          </a:p>
          <a:p>
            <a:pPr marL="285750" indent="-285750">
              <a:buFont typeface="Arial" pitchFamily="2" charset="0"/>
              <a:buChar char="•"/>
              <a:defRPr lang="en-us"/>
            </a:pPr>
            <a:r>
              <a:t>Partnered with team leads to </a:t>
            </a:r>
            <a:r>
              <a:rPr lang="en-us" b="1" cap="none"/>
              <a:t>recruit and onboard new volunteers</a:t>
            </a:r>
            <a:r>
              <a:t> across Intake, Home Visit, Transport, and Transport Coordinator roles</a:t>
            </a:r>
          </a:p>
          <a:p>
            <a:pPr marL="285750" indent="-285750">
              <a:buFont typeface="Arial" pitchFamily="2" charset="0"/>
              <a:buChar char="•"/>
              <a:defRPr lang="en-us"/>
            </a:pPr>
            <a:r>
              <a:t>Continued learning from each team to better support their evolving needs and celebrate their wins</a:t>
            </a:r>
          </a:p>
          <a:p>
            <a:pPr>
              <a:defRPr lang="en-us"/>
            </a:pPr>
            <a:br/>
            <a:endParaRPr lang="en-us" sz="2800" cap="none"/>
          </a:p>
          <a:p>
            <a:pPr>
              <a:defRPr lang="en-us"/>
            </a:pPr>
            <a:endParaRPr lang="en-us" cap="none">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TextBox 1"/>
          <p:cNvSpPr>
            <a:extLst>
              <a:ext uri="smNativeData">
                <pr:smNativeData xmlns:pr="smNativeData" xmlns="smNativeData" val="SMDATA_15_QnMPaRMAAAAlAAAAZAAAAA0AAAAAkAAAAEgAAACQAAAASAAAAAAAAAAAAAAAAAAAAAEAAABQAAAAAAAAAAAA4D8AAAAAAADgPwAAAAAAAOA/AAAAAAAA4D8AAAAAAADgPwAAAAAAAOA/AAAAAAAA4D8AAAAAAADgPwAAAAAAAOA/AAAAAAAA4D8CAAAAjAAAAAAAAAAAAAAAFWCCDA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XQUAAOQCAACOQAAAHAYAABAAAAAmAAAACAAAAP//////////"/>
              </a:ext>
            </a:extLst>
          </p:cNvSpPr>
          <p:nvPr/>
        </p:nvSpPr>
        <p:spPr>
          <a:xfrm>
            <a:off x="871855" y="469900"/>
            <a:ext cx="9622155" cy="523240"/>
          </a:xfrm>
          <a:prstGeom prst="rect">
            <a:avLst/>
          </a:prstGeom>
          <a:noFill/>
          <a:ln>
            <a:noFill/>
          </a:ln>
          <a:effectLst/>
        </p:spPr>
        <p:txBody>
          <a:bodyPr vert="horz" wrap="square" lIns="91440" tIns="45720" rIns="91440" bIns="45720" numCol="1" spcCol="215900" anchor="t"/>
          <a:lstStyle/>
          <a:p>
            <a:pPr>
              <a:defRPr lang="en-us"/>
            </a:pPr>
            <a:r>
              <a:rPr lang="en-us" sz="2800" b="1" cap="none"/>
              <a:t>Director of Community Relations Report – Stephanie Corns</a:t>
            </a:r>
            <a:endParaRPr lang="en-us" sz="1600" b="1" cap="none"/>
          </a:p>
        </p:txBody>
      </p:sp>
      <p:sp>
        <p:nvSpPr>
          <p:cNvPr id="3" name="TextBox 2"/>
          <p:cNvSpPr>
            <a:extLst>
              <a:ext uri="smNativeData">
                <pr:smNativeData xmlns:pr="smNativeData" xmlns="smNativeData" val="SMDATA_15_QnMPaRMAAAAlAAAAZAAAAA0AAAAAkAAAAEgAAACQAAAASAAAAAAAAAAAAAAAAAAAAAEAAABQAAAAAAAAAAAA4D8AAAAAAADgPwAAAAAAAOA/AAAAAAAA4D8AAAAAAADgPwAAAAAAAOA/AAAAAAAA4D8AAAAAAADgPwAAAAAAAOA/AAAAAAAA4D8CAAAAjAAAAAAAAAAAAAAAFWCCDA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XQUAABIIAAD7RAAAqSAAABAAAAAmAAAACAAAAP//////////"/>
              </a:ext>
            </a:extLst>
          </p:cNvSpPr>
          <p:nvPr/>
        </p:nvSpPr>
        <p:spPr>
          <a:xfrm>
            <a:off x="871855" y="1311910"/>
            <a:ext cx="10341610" cy="3997325"/>
          </a:xfrm>
          <a:prstGeom prst="rect">
            <a:avLst/>
          </a:prstGeom>
          <a:noFill/>
          <a:ln>
            <a:noFill/>
          </a:ln>
          <a:effectLst/>
        </p:spPr>
        <p:txBody>
          <a:bodyPr vert="horz" wrap="square" lIns="91440" tIns="45720" rIns="91440" bIns="45720" numCol="1" spcCol="215900" anchor="t"/>
          <a:lstStyle/>
          <a:p>
            <a:pPr marL="285750" indent="-285750">
              <a:buFont typeface="Arial" pitchFamily="2" charset="0"/>
              <a:buChar char="•"/>
              <a:defRPr lang="en-us"/>
            </a:pPr>
            <a:r>
              <a:t>Strategized new and more impactful ways to increase our visibility among stakeholders who can help advance our mission</a:t>
            </a:r>
          </a:p>
          <a:p>
            <a:pPr marL="285750" indent="-285750">
              <a:buFont typeface="Arial" pitchFamily="2" charset="0"/>
              <a:buChar char="•"/>
              <a:defRPr lang="en-us"/>
            </a:pPr>
          </a:p>
          <a:p>
            <a:pPr marL="285750" indent="-285750">
              <a:buFont typeface="Arial" pitchFamily="2" charset="0"/>
              <a:buChar char="•"/>
              <a:defRPr lang="en-us"/>
            </a:pPr>
            <a:r>
              <a:t>Built on our modernized approach to the annual fundraising campaign, generating more than $40,000 last year. </a:t>
            </a:r>
          </a:p>
          <a:p>
            <a:pPr lvl="1" marL="742950" indent="-285750">
              <a:buFont typeface="Arial" pitchFamily="2" charset="0"/>
              <a:buChar char="•"/>
              <a:defRPr lang="en-us"/>
            </a:pPr>
            <a:r>
              <a:t>Campaign saw great member engagement with multiple members contributing thousands of dollars to special 2:1 matches that energized donations throughout the month</a:t>
            </a:r>
          </a:p>
          <a:p>
            <a:pPr lvl="1">
              <a:defRPr lang="en-us"/>
            </a:pPr>
          </a:p>
          <a:p>
            <a:pPr marL="285750" indent="-285750">
              <a:buFont typeface="Arial" pitchFamily="2" charset="0"/>
              <a:buChar char="•"/>
              <a:defRPr lang="en-us"/>
            </a:pPr>
            <a:r>
              <a:t>Led Fiesta Bowl Parade participation, including coordinating logistics with parade organizers, recruiting members and their Golden to walk with us, participant communications, selling shirts in advance, etc.</a:t>
            </a:r>
          </a:p>
          <a:p>
            <a:pPr lvl="1" marL="742950" indent="-285750">
              <a:buFont typeface="Arial" pitchFamily="2" charset="0"/>
              <a:buChar char="•"/>
              <a:defRPr lang="en-us"/>
            </a:pPr>
            <a:r>
              <a:t>Revised plan for 2025 parade to improve communications, increase attendance, proactively address questions, streamline back-end logistics, etc.</a:t>
            </a:r>
          </a:p>
          <a:p>
            <a:pPr lvl="1" marL="742950" indent="-285750">
              <a:buFont typeface="Arial" pitchFamily="2" charset="0"/>
              <a:buChar char="•"/>
              <a:defRPr lang="en-us"/>
            </a:pPr>
          </a:p>
          <a:p>
            <a:pPr marL="285750" indent="-285750">
              <a:buFont typeface="Arial" pitchFamily="2" charset="0"/>
              <a:buChar char="•"/>
              <a:defRPr lang="en-us"/>
            </a:pPr>
            <a:r>
              <a:t>Organized annual party for 100+ members and their Goldens, including catering, communications, setup, etc.</a:t>
            </a:r>
          </a:p>
          <a:p>
            <a:pPr>
              <a:defRPr lang="en-us"/>
            </a:pPr>
          </a:p>
        </p:txBody>
      </p:sp>
    </p:spTree>
  </p:cSld>
  <p:clrMapOvr>
    <a:masterClrMapping/>
  </p:clrMapOvr>
  <p:timing>
    <p:tnLst>
      <p:par>
        <p:cTn id="1" dur="indefinite" restart="never" nodeType="tmRoot"/>
      </p:par>
    </p:tnLst>
  </p:timing>
</p:sld>
</file>

<file path=ppt/slides/slide9.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TextBox 1"/>
          <p:cNvSpPr>
            <a:extLst>
              <a:ext uri="smNativeData">
                <pr:smNativeData xmlns:pr="smNativeData" xmlns="smNativeData" val="SMDATA_15_QnMPaRMAAAAlAAAAZAAAAA0AAAAAkAAAAEgAAACQAAAASAAAAAAAAAAAAAAAAAAAAAEAAABQAAAAAAAAAAAA4D8AAAAAAADgPwAAAAAAAOA/AAAAAAAA4D8AAAAAAADgPwAAAAAAAOA/AAAAAAAA4D8AAAAAAADgPwAAAAAAAOA/AAAAAAAA4D8CAAAAjAAAAAAAAAAAAAAAFWCCDA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aQgAANcCAABzQAAAtQgAABAAAAAmAAAACAAAAP//////////"/>
              </a:ext>
            </a:extLst>
          </p:cNvSpPr>
          <p:nvPr/>
        </p:nvSpPr>
        <p:spPr>
          <a:xfrm>
            <a:off x="1367155" y="461645"/>
            <a:ext cx="9109710" cy="953770"/>
          </a:xfrm>
          <a:prstGeom prst="rect">
            <a:avLst/>
          </a:prstGeom>
          <a:noFill/>
          <a:ln>
            <a:noFill/>
          </a:ln>
          <a:effectLst/>
        </p:spPr>
        <p:txBody>
          <a:bodyPr vert="horz" wrap="square" lIns="91440" tIns="45720" rIns="91440" bIns="45720" numCol="1" spcCol="215900" anchor="t"/>
          <a:lstStyle/>
          <a:p>
            <a:pPr>
              <a:defRPr lang="en-us"/>
            </a:pPr>
            <a:r>
              <a:rPr lang="en-us" sz="2800" b="1" cap="none"/>
              <a:t>Director of Social Media– Kymber Horvath</a:t>
            </a:r>
            <a:endParaRPr lang="en-us" sz="2800" b="1" cap="none"/>
          </a:p>
          <a:p>
            <a:pPr>
              <a:defRPr lang="en-us"/>
            </a:pPr>
            <a:endParaRPr lang="en-us" sz="2800" b="1" cap="none"/>
          </a:p>
        </p:txBody>
      </p:sp>
      <p:sp>
        <p:nvSpPr>
          <p:cNvPr id="3" name="TextBox 2"/>
          <p:cNvSpPr>
            <a:extLst>
              <a:ext uri="smNativeData">
                <pr:smNativeData xmlns:pr="smNativeData" xmlns="smNativeData" val="SMDATA_15_QnMPaRMAAAAlAAAAZAAAAA0AAAAAkAAAAEgAAACQAAAASAAAAAAAAAAAAAAAAAAAAAEAAABQAAAAAAAAAAAA4D8AAAAAAADgPwAAAAAAAOA/AAAAAAAA4D8AAAAAAADgPwAAAAAAAOA/AAAAAAAA4D8AAAAAAADgPwAAAAAAAOA/AAAAAAAA4D8CAAAAjAAAAAAAAAAAAAAAFWCCDA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wkAAMYFAADCRgAAqicAABAAAAAmAAAACAAAAP//////////"/>
              </a:ext>
            </a:extLst>
          </p:cNvSpPr>
          <p:nvPr/>
        </p:nvSpPr>
        <p:spPr>
          <a:xfrm>
            <a:off x="1470025" y="938530"/>
            <a:ext cx="10032365" cy="5509260"/>
          </a:xfrm>
          <a:prstGeom prst="rect">
            <a:avLst/>
          </a:prstGeom>
          <a:noFill/>
          <a:ln>
            <a:noFill/>
          </a:ln>
          <a:effectLst/>
        </p:spPr>
        <p:txBody>
          <a:bodyPr vert="horz" wrap="square" lIns="91440" tIns="45720" rIns="91440" bIns="45720" numCol="1" spcCol="215900" anchor="t"/>
          <a:lstStyle/>
          <a:p>
            <a:pPr>
              <a:defRPr lang="en-us"/>
            </a:pPr>
            <a:endParaRPr lang="en-us" sz="1600" cap="none"/>
          </a:p>
        </p:txBody>
      </p:sp>
      <p:pic>
        <p:nvPicPr>
          <p:cNvPr id="4" name="Picture 3"/>
          <p:cNvPicPr>
            <a:picLocks noChangeAspect="1"/>
            <a:extLst>
              <a:ext uri="smNativeData">
                <pr:smNativeData xmlns:pr="smNativeData" xmlns="smNativeData" val="SMDATA_17_QnMPaRMAAAAlAAAAEQAAAC0AAAAAkAAAAEgAAACQAAAASAAAAAAAAAAAAAAAAAAAAAEAAABQAAAAAAAAAAAA4D8AAAAAAADgPwAAAAAAAOA/AAAAAAAA4D8AAAAAAADgPwAAAAAAAOA/AAAAAAAA4D8AAAAAAADgPwAAAAAAAOA/AAAAAAAA4D8CAAAAjAAAAAAAAAAAAAAAFWCCDAAAA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OKEE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AAAAAUAAAABAAAAAAAAAAAAAAAAAAAAAAAAAAAAAAAAAAAAAAAAAAAAAAACf39/AAAAAAPMzMwAwMD/AH9/fwAAAAAAAAAAAAAAAAD///8AAAAAACEAAAAYAAAAFAAAAEwFAADGBQAAM0UAADAnAAAQAAAAJgAAAAgAAAD//////////w=="/>
              </a:ext>
            </a:extLst>
          </p:cNvPicPr>
          <p:nvPr/>
        </p:nvPicPr>
        <p:blipFill>
          <a:blip r:embed="rId2"/>
          <a:stretch>
            <a:fillRect/>
          </a:stretch>
        </p:blipFill>
        <p:spPr>
          <a:xfrm>
            <a:off x="861060" y="938530"/>
            <a:ext cx="10387965" cy="5431790"/>
          </a:xfrm>
          <a:prstGeom prst="rect">
            <a:avLst/>
          </a:prstGeom>
          <a:noFill/>
          <a:ln>
            <a:noFill/>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on">
  <a:themeElements>
    <a:clrScheme name="Presentation 1">
      <a:dk1>
        <a:srgbClr val="FFFFFF"/>
      </a:dk1>
      <a:lt1>
        <a:srgbClr val="000000"/>
      </a:lt1>
      <a:dk2>
        <a:srgbClr val="E8E8E8"/>
      </a:dk2>
      <a:lt2>
        <a:srgbClr val="0E2841"/>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resentation">
      <a:majorFont>
        <a:latin typeface="Aptos Display"/>
        <a:ea typeface="Aptos Display"/>
        <a:cs typeface="Aptos Display"/>
      </a:majorFont>
      <a:minorFont>
        <a:latin typeface="Aptos"/>
        <a:ea typeface="Aptos"/>
        <a:cs typeface="Apto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prstTxWarp prst="textNoShape">
          <a:avLst/>
        </a:prstTxWarp>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FFFFFF"/>
        </a:dk1>
        <a:lt1>
          <a:srgbClr val="000000"/>
        </a:lt1>
        <a:dk2>
          <a:srgbClr val="E8E8E8"/>
        </a:dk2>
        <a:lt2>
          <a:srgbClr val="0E2841"/>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Michael Rennie</dc:creator>
  <cp:keywords/>
  <dc:description/>
  <cp:lastModifiedBy>PC</cp:lastModifiedBy>
  <cp:revision>0</cp:revision>
  <dcterms:created xsi:type="dcterms:W3CDTF">2022-08-17T23:17:57Z</dcterms:created>
  <dcterms:modified xsi:type="dcterms:W3CDTF">2025-11-08T16:43:46Z</dcterms:modified>
</cp:coreProperties>
</file>